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92" r:id="rId3"/>
    <p:sldId id="259" r:id="rId4"/>
    <p:sldId id="270" r:id="rId5"/>
    <p:sldId id="295" r:id="rId6"/>
    <p:sldId id="260" r:id="rId7"/>
    <p:sldId id="261" r:id="rId8"/>
    <p:sldId id="262" r:id="rId9"/>
    <p:sldId id="264" r:id="rId10"/>
    <p:sldId id="265" r:id="rId11"/>
    <p:sldId id="266" r:id="rId12"/>
    <p:sldId id="296" r:id="rId13"/>
    <p:sldId id="267" r:id="rId14"/>
    <p:sldId id="268" r:id="rId15"/>
    <p:sldId id="269" r:id="rId16"/>
    <p:sldId id="294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CC9900"/>
    <a:srgbClr val="990099"/>
    <a:srgbClr val="FFFF00"/>
    <a:srgbClr val="FFCCFF"/>
    <a:srgbClr val="FF9900"/>
    <a:srgbClr val="CC0099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2D395-763F-4E40-9186-5F0E5F043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C6B381-FE8A-4C68-BA9A-9C648BCB6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7BB3D2-600E-41EB-A0C1-E8E5DF0A1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947759-91D8-400C-9C62-1EE6D9D8E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3E271E-9421-411B-8C45-3F4890B67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C581B-1143-447D-BD8B-1A6EE1F0D97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31089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0E09CB-B8DB-4647-9F4A-FB660D5B5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8D601AB-63A2-4A68-93FF-EB8F9665BE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C369F7-7DB1-460A-933F-FCB30EB3D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50A4E5-39C0-4858-B4EA-BD4F04601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2EDA66-D86E-4B17-B6BD-7B726F245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FB3F4-A99B-4523-B80F-9A2FE57AA40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3919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55E07B5-0103-4928-A81C-58B51AFA15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0EFB1D8-1DE4-405D-B569-154D7F1D3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FF5B42-3486-4B99-96DA-73D2F6783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D2B387-EF0F-4DA0-B2A8-66E78DF97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087FEA-9369-4A5A-BD60-9B0249482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D8893-4EEF-452E-81A0-A96732498F6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41664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996E42-DC50-49F3-89D5-8CD7359DB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5796CA-6402-465C-BF70-597C4B08B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327DB7-61B7-4D35-82E4-244BD6087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7E88EA-8204-4DBE-83E4-DE7C2D82B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D0F810-1303-46F8-8470-B41596E45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3DA95-3EAD-48EF-949C-6C3AB497976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14951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3911FE-A46C-4CEC-A7DC-F485C2A26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DA8018-A9A6-4348-B5FB-19064B935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6474D1-B325-44B8-A0CB-E5E4C330A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B566F5-BE0C-43E5-A524-32EBF0298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6F07C8-06F1-496C-A91F-E622D40E0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9A256-592E-4D76-88F1-BFF9A75697B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56557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AA43B-A878-4715-B57C-17D9B94F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6EE2D5C-DB1E-4CE2-867B-AD7E87BAD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B20520-1AFC-4E91-8B94-AAC62766C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D54284-B5CA-41DF-9422-A00F93D18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F7EC0B-3209-4191-934F-C8C7669B7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4795D-3BFC-4060-AE69-38A1D9D6AC0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59027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9C632-B9D8-4D47-9208-BFE22491F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BF5173-377A-4C7B-A072-582F5E61B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C98BE34-618D-4474-B9A1-D64BAB01DD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1FCF16-35D9-4809-95D3-EC06F93B5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2E29568-87EF-48EA-896E-1AF1206D9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333781C-40F3-420B-8361-7090E207E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6859D-C6AF-48DB-90B5-80AC10BDF80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98537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638525-DC0F-4533-87EC-30B8A13CA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E802488-3FD1-46DA-85EC-A65227EB7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794D267-612E-4A8E-908B-AC42792A7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10F1A29-6D74-438C-9BB3-57D56E4855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8FD7F2-E095-4020-A717-08BD537861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37F5349-43A7-4D34-8346-CC8CC594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C552E6D-3F0D-4688-84E1-192126561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B579575-7C04-4081-A450-850F70A4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E7C44-5636-4DC2-8E2D-1035A6BB61F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82489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3774D9-7AB9-484E-B871-673E7423D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810470E-AB73-4A9D-9857-1FA289093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07357FB-6CDF-4F0A-9F51-E03ACB4AF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3954B4-9B20-4C12-8C8B-BCA3BEC4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C7FDA-3F19-4EE5-93A4-08EE62A9D22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76165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2224288-C859-4893-BFFC-D983858FE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4E24089-6A27-4386-9DDD-AA65F5E00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6A8A0DB-74F1-43BA-BF43-7C9C6EB5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E2058-2C3C-4439-B3C3-953A7BA3C0C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17333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9EB9CF-C3F5-44E1-8B2D-FC485F2BE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199C47-B875-45DB-9CBD-2580337F1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50D8FAA-E5C2-401C-9335-69F3E6DEE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7748F1E-6FD6-487A-B1FF-3604F1BF4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6647D81-7002-4471-BE3B-206801BE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61F109D-4C1E-4803-9110-57737D3E2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0641B-7A7F-4BA7-9B94-7871BC61E5B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3373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50FBC7-2E8C-40DA-912C-3545425E4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561080-0DD9-4806-B50B-C15967528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E7A909-C46F-4374-921C-6A2405707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09EE8F-39F9-4677-8456-AF47BC228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BA3716-243E-4724-816F-8D7EF4DB2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82AE2-912F-467D-B3E8-B2DA0713866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44716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E4C969-4B6C-4A3D-993B-758230637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992106B-32D9-4C62-B521-AA3C5D9DD7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8E67ED2-0F9B-45B0-9729-BDAADDD4E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1F0608-0C62-411B-BED0-BB46E168C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BADB2B3-D897-4219-A0D1-93D141CEE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79D7CB3-7032-48F4-BDD6-D3D0D4C04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D1BB1-F236-40B9-85A2-FA7C4AD34D2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73182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B082AB-FE9C-4470-BEBB-773451DC9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E3980F2-6349-4FDE-9672-F2DBE2DAF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7E70C4-58D1-4EC1-98CD-F608C6976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4B0B6B-8C74-4BF8-B611-7684B84C0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0C48FC-0F54-454B-B691-51178A835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F7593-7EDC-4F6C-82E4-4D0BF4FF037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07259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7E43D5-4BC5-44E6-A9BD-2CC40BDCF1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C47EB10-65E6-41F2-83E5-34BC749B1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E6F5C9-B293-444F-A3DB-A1043051F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90F7C1-2CE9-4A7B-A448-D2F439F4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1524A8-8888-4E1B-9A91-6B52725C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EC998-E335-477D-997E-A0E26753F64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59617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72BE4D-5DF3-4245-A63F-FB9437E45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A2F5D5-D818-43E0-8FD0-C99941E0D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7D942A-2B52-4D58-B1C6-F6D361A0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1E1A9F-9D6C-44C6-A47C-AB5E06A0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F4B4F2-6506-4239-A515-F360E5250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86600-AF62-42F1-8833-33C23A3B0B6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08037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281F3-ECCF-4413-8052-20BD9670E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324379-F87C-4575-9465-144179556C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687AD38-D893-498B-B07E-925D6FED7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C7CB433-EED3-4BD9-B8E9-E5919D60E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D2A1F7-0F79-4418-84CB-191BAF6E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9661AC3-00ED-4942-8830-3790F15C9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24730-0659-471B-9ED6-2B539ADFA5D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36773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95205A-9546-4D6B-9A12-A4F68396E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88D41C5-7EA0-4FBC-83E5-C22033982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ED3E47C-EC45-457E-B50D-F8D03BCE9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A48C0AD-33AB-4353-A353-C16C753343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7F4DA00-20D6-4DF9-AD2A-F28B5158E5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EB95992-C9B3-4972-98A5-0C242A8BD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181CC98-50FC-49D4-80A9-BB28CB39A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D87AE0C-4965-407B-BA12-06751BB01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BD887-AFC4-47BF-90C7-F286DE01E1F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1992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2A344-5106-4EC4-8ED3-2119D6C95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62B2F30-5896-4C5B-94FA-C0AE186D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8A390B6-844B-4216-BBB6-0488C6276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CD6E380-B85C-4A85-B0E0-F7A4226C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BCD7F-F1A6-434B-BDCA-0E04CCED8AB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86985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2778E2B-BD10-4881-AFAB-65DF2E269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3A71BE8-1695-4FA7-8139-E475008AA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519928C-A133-4182-AEE4-5CBF684D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69838-0050-4647-AF61-3B666A258CF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29189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613221-13C8-447F-AFAE-7B1BA7BFC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68B032-9590-4604-8818-1F3BAFE86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97B09CB-4E33-4F2D-B35E-C1FEEC048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222D82A-8153-4E2B-AECB-06DE63245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85C9E7C-6B5C-4422-BCF8-9263C72AC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9B99241-1520-4CA7-8FBC-EA05FDAE6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3B37D-0187-4221-9FFA-0D5A1381157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1384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B88F1-BE61-4403-9639-3DAC1CC1D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101BCD6-30CC-4365-8CA6-B146458291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1CCD720-3D06-42EF-B13D-D72D2F8A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CDF3843-E97D-471A-8986-37A80E407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3BA6F18-D8B6-40D5-B4EA-9C89687A8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8578B61-0154-4CAE-8AE5-E0C308D9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C2FAD-59D7-4CCB-AD65-CD4456929FD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08942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6D36365-38A7-4712-92C3-D3752DD099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AC217A8-12F9-41B0-9095-7B6C787E28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D9FA802-A15D-4994-A2D8-BE355B029A6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7089181-5893-4BBA-AD0B-03D7A4DF4B9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7980321-06BB-4D3D-ADF0-D90E2EFF17C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C20365-60A4-43BE-B6E8-44C5DB52F6F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DA9E3AA-7F0B-44BF-A3A1-008EDDE945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853545E-1A26-42A9-8569-8264C4987B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B4118462-7923-49F8-97A1-9CAB2A1E4C1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6B8115BB-F593-41DA-B2DE-B13E5081D0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CAC87AD3-CF84-4E10-8AC8-B66AABEC8B7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4EE87D1-5068-43DF-864C-23A1A5B049F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mateus_23_23">
            <a:extLst>
              <a:ext uri="{FF2B5EF4-FFF2-40B4-BE49-F238E27FC236}">
                <a16:creationId xmlns:a16="http://schemas.microsoft.com/office/drawing/2014/main" id="{11B22781-CE51-4648-80DB-11914141B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WordArt 3">
            <a:extLst>
              <a:ext uri="{FF2B5EF4-FFF2-40B4-BE49-F238E27FC236}">
                <a16:creationId xmlns:a16="http://schemas.microsoft.com/office/drawing/2014/main" id="{654DE625-E59B-43F4-BBD3-603CC024144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22320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Tema de hoje:</a:t>
            </a:r>
          </a:p>
        </p:txBody>
      </p:sp>
      <p:sp>
        <p:nvSpPr>
          <p:cNvPr id="41988" name="WordArt 4">
            <a:extLst>
              <a:ext uri="{FF2B5EF4-FFF2-40B4-BE49-F238E27FC236}">
                <a16:creationId xmlns:a16="http://schemas.microsoft.com/office/drawing/2014/main" id="{FCD08B03-228C-4FCB-A688-E9573612D8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1125538"/>
            <a:ext cx="585787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00CC"/>
                    </a:gs>
                    <a:gs pos="50000">
                      <a:srgbClr val="FFFF00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O DOMINGO DE RAMOS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9F2A5DF7-E835-46EA-BF10-101AB2D3B5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549275"/>
            <a:ext cx="8496300" cy="544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CC0099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pt-BR" altLang="pt-BR" sz="4000" b="1">
                <a:solidFill>
                  <a:srgbClr val="FFFF00"/>
                </a:solidFill>
                <a:latin typeface="Lucida Sans" panose="020B0602030504020204" pitchFamily="34" charset="0"/>
              </a:rPr>
              <a:t>   “No dia seguinte, as grandes multidões que tinham vindo à festa, ouvindo dizer que Jesus vinha a Jerusalém, tomaram ramos de palmeiras, e saíram-lhe ao encontro, e clamavam: Hosana! Bendito o que vem em nome do Senhor! Bendito o rei de Israel!”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514A53C-D1C4-44CE-A3E2-44C92FB7A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609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BR" altLang="pt-BR"/>
          </a:p>
        </p:txBody>
      </p:sp>
    </p:spTree>
  </p:cSld>
  <p:clrMapOvr>
    <a:masterClrMapping/>
  </p:clrMapOvr>
  <p:transition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60B59E58-DB97-43BA-BB83-F1D0211EB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260350"/>
            <a:ext cx="5257800" cy="1584325"/>
          </a:xfrm>
          <a:prstGeom prst="rect">
            <a:avLst/>
          </a:prstGeom>
          <a:gradFill rotWithShape="1">
            <a:gsLst>
              <a:gs pos="0">
                <a:srgbClr val="CC6600"/>
              </a:gs>
              <a:gs pos="50000">
                <a:srgbClr val="CC9900"/>
              </a:gs>
              <a:gs pos="100000">
                <a:srgbClr val="CC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5603" name="WordArt 3">
            <a:extLst>
              <a:ext uri="{FF2B5EF4-FFF2-40B4-BE49-F238E27FC236}">
                <a16:creationId xmlns:a16="http://schemas.microsoft.com/office/drawing/2014/main" id="{56AAEF50-591B-40B4-BA76-E4EB514E51F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87675" y="404813"/>
            <a:ext cx="4824413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Alguns queriam</a:t>
            </a:r>
          </a:p>
          <a:p>
            <a:pPr algn="ctr"/>
            <a:r>
              <a:rPr lang="pt-B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fazê-lo rei.</a:t>
            </a:r>
          </a:p>
        </p:txBody>
      </p:sp>
    </p:spTree>
  </p:cSld>
  <p:clrMapOvr>
    <a:masterClrMapping/>
  </p:clrMapOvr>
  <p:transition>
    <p:wedg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B2549B4-685A-4359-8392-FF52AA1AF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716338"/>
            <a:ext cx="8064500" cy="2736850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rgbClr val="CC6600"/>
              </a:gs>
              <a:gs pos="100000">
                <a:srgbClr val="CC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4035" name="WordArt 3">
            <a:extLst>
              <a:ext uri="{FF2B5EF4-FFF2-40B4-BE49-F238E27FC236}">
                <a16:creationId xmlns:a16="http://schemas.microsoft.com/office/drawing/2014/main" id="{22B77B63-8796-4B4C-A389-990E63AE72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1550" y="4005263"/>
            <a:ext cx="7416800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Outros desejavam </a:t>
            </a:r>
          </a:p>
          <a:p>
            <a:pPr algn="ctr"/>
            <a:r>
              <a:rPr lang="pt-B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matá-lo.</a:t>
            </a:r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CA9699D-1171-405E-B4E6-51EB3E407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4384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BR" altLang="pt-BR"/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sign padrão">
  <a:themeElements>
    <a:clrScheme name="1_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70</Words>
  <Application>Microsoft Office PowerPoint</Application>
  <PresentationFormat>Apresentação na tela (4:3)</PresentationFormat>
  <Paragraphs>7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32</vt:i4>
      </vt:variant>
    </vt:vector>
  </HeadingPairs>
  <TitlesOfParts>
    <vt:vector size="36" baseType="lpstr">
      <vt:lpstr>Arial</vt:lpstr>
      <vt:lpstr>Lucida Sans</vt:lpstr>
      <vt:lpstr>Design padrão</vt:lpstr>
      <vt:lpstr>1_Design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Inst. Adv. de Educ. e Assist. Soc. Este Brasileira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escritorio</dc:creator>
  <cp:lastModifiedBy>Pr. Marcelo Carvalho</cp:lastModifiedBy>
  <cp:revision>4</cp:revision>
  <dcterms:created xsi:type="dcterms:W3CDTF">2006-04-10T00:35:21Z</dcterms:created>
  <dcterms:modified xsi:type="dcterms:W3CDTF">2019-11-26T14:26:59Z</dcterms:modified>
</cp:coreProperties>
</file>