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4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B5860-70E1-4092-B5C8-E89F583D3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5C2FA9-42AF-4B37-9E5D-454AD4C1B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7966E0-26FF-4214-9E34-95F128F7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8FF9C0-F3B0-4160-8B45-C8A11FE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3D8E8-5EF5-4F47-AA4B-A75B9AED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A2F10-65F2-4FD6-9C81-FD53853760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32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7CA60-3F84-453D-9B84-44589610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7B95DB-DACB-4F91-BB0D-FA48F08F4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DC4A8D-2CD3-4154-9027-3AB2E0B0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952209-7CEF-40DB-8F65-8946C554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9FEB88-4980-4861-85D3-51CB2F82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412CD-6161-4694-B9E9-CF27B70E02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828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C9E40E-B63D-4142-AB40-F649A8B9E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C3CBC1-A20F-44EA-8154-052C050CF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80134B-8913-40F9-8F14-A7EE0EEA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9C12D2-B3DA-403D-A8D2-AF87C4BE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F85985-E63C-456B-9D75-5054BC27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F34A8-81A3-406E-8806-E78BA8D2C9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057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EBEB1-6CD1-4D2F-9D47-074094C3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132B7-F913-4366-B9B9-6ECEEFD1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0EF5F5-A555-40C4-8B3A-573BBA9D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722B98-E515-4D36-B8BD-E0AF1105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6A5780-3DA6-4AE4-BF2A-E358F53B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E240-CC1F-45E3-8F56-2FA3EE88B3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3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EF067-5F4D-4888-9D76-5E420DAC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D0130B-013F-406C-82ED-ECBA61730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6C45C8-6430-4FD3-ACD0-C5788298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92F2A1-F191-4FAD-9D28-E4F472BC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1EC053-AF97-411F-B72C-D7B1FE17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BD00B-5BB0-42A1-A96A-24162999BA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29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E3314-6FF0-4B02-9B68-99461F7A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A8D0BC-6AE9-461E-A444-F3000E842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A605D4-B28F-4D03-91BA-3F8FE3A9A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D57A11-A12B-4F67-89EE-D26D048D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B8EAC3-9FB2-417A-A96B-D70F0E3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D35DB6-7FA1-472E-A530-C354DEA5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4498B-C363-43F2-AC0D-100232EB53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763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3D274-9EEB-45D6-8914-6026C24D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588A7-BC41-482C-BB59-54A177458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42B511-99BB-4BA6-B267-04769D00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907E4D-4352-4927-BF52-C7302CD5F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011004-9AF0-4CF8-AA0F-D14132613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1AD55F-27E5-47EB-8A55-2FD0BDB6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A06A0F-ACFC-4B99-B1D7-EF9B4162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12D9E6-E856-44A9-B2C9-A4F78E2B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35627-3707-42A2-91EA-2917D8EE5D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73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D4743-FA2C-4D7B-BA03-89C85B02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AE3FAA-8A0A-424B-B524-CF31D9EE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2A2514-F402-43A6-AA8C-F275EB19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544156-BCB8-416F-AA34-75B3EBFB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579BE-2B17-43DB-95E5-E9C3B0A1B8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429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E361B7-E93E-4EA3-A68B-08BAA070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AAF5DD-3A8C-4F4A-B57D-3D804B20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01A076-75F8-4A40-B9D5-AEEFEBFA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1D685-957D-4A74-BE5A-810ACA86A2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63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BD0A1-16A5-4A52-8B1E-F44D0543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9CDD09-0444-4926-93FB-34EB7A94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57161D-9AF0-44D7-8DA5-F55CD49C4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0E726B-41E8-4DC1-9AB6-C368FA6E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7F5C39-6177-44D8-8CB5-9343C808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43B3EE-CB18-4622-8C5A-9A7C5954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15A23-A9AE-47F3-9B57-B2CF8BA8BF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841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0DD39-DEEB-499D-A41C-5963B06C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62FD51-F3CF-4ED6-A4A3-05F32EE7C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CC2382-ED6D-417E-8BFD-6E0AE3A3A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A5B24D-4AF2-4020-8165-8487033A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F9E91-A870-4705-9E82-C0F424A6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550FCD-E656-4E80-BD4B-2BC71A7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246BE-E69A-492E-9FAC-57F78E9581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437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419C61-6C14-43F8-B143-7B98E7C49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EC1E7C-58A9-4C97-806D-271D43E19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CB900D-8C37-47D6-BCC6-DFE2D42A8F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F68C8C-5851-40B7-AD88-CC64DEC0BA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45714B-92B0-4A9F-9CBD-A9A5E7519F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5DB7C8-105F-4C86-B2A5-2051315540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>
            <a:extLst>
              <a:ext uri="{FF2B5EF4-FFF2-40B4-BE49-F238E27FC236}">
                <a16:creationId xmlns:a16="http://schemas.microsoft.com/office/drawing/2014/main" id="{8E86188F-B23F-49E3-8086-2308086416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78138" y="301625"/>
            <a:ext cx="2630487" cy="750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Tema de hoje:</a:t>
            </a:r>
          </a:p>
        </p:txBody>
      </p:sp>
      <p:sp>
        <p:nvSpPr>
          <p:cNvPr id="51203" name="WordArt 3">
            <a:extLst>
              <a:ext uri="{FF2B5EF4-FFF2-40B4-BE49-F238E27FC236}">
                <a16:creationId xmlns:a16="http://schemas.microsoft.com/office/drawing/2014/main" id="{D971CDFE-1A5C-4F97-9EF7-801F11A7C8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52950" y="5126038"/>
            <a:ext cx="3906838" cy="966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Um dia de Oração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anielorando">
            <a:extLst>
              <a:ext uri="{FF2B5EF4-FFF2-40B4-BE49-F238E27FC236}">
                <a16:creationId xmlns:a16="http://schemas.microsoft.com/office/drawing/2014/main" id="{F6FCE1A6-4D5E-4ACE-873D-0EC21D48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12BA73F7-078F-4102-99C2-F6D93C35D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458788"/>
            <a:ext cx="4427538" cy="5040313"/>
          </a:xfrm>
        </p:spPr>
        <p:txBody>
          <a:bodyPr/>
          <a:lstStyle/>
          <a:p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“Pedi, e dar-se-vos-á; buscai, e achareis; batei e abrir-se-vos-á.</a:t>
            </a:r>
            <a:b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Pois todo o que pede, recebe; e quem busca, acha; e ao que bate, abrir-se-lhe-á.”</a:t>
            </a:r>
            <a:r>
              <a:rPr lang="pt-BR" altLang="pt-BR" sz="3200" b="1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br>
              <a:rPr lang="pt-BR" altLang="pt-BR" sz="3200" b="1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pt-BR" altLang="pt-BR" sz="1600" b="1">
                <a:solidFill>
                  <a:schemeClr val="bg1"/>
                </a:solidFill>
                <a:latin typeface="Comic Sans MS" panose="030F0702030302020204" pitchFamily="66" charset="0"/>
              </a:rPr>
              <a:t>Mateus 7:6 e 7.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</Words>
  <Application>Microsoft Office PowerPoint</Application>
  <PresentationFormat>Apresentação na tela (4:3)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Comic Sans MS</vt:lpstr>
      <vt:lpstr>Bradley Hand ITC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“Pedi, e dar-se-vos-á; buscai, e achareis; batei e abrir-se-vos-á. Pois todo o que pede, recebe; e quem busca, acha; e ao que bate, abrir-se-lhe-á.”  Mateus 7:6 e 7.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Ramildo Bezerra</dc:creator>
  <cp:lastModifiedBy>Pr. Marcelo Carvalho</cp:lastModifiedBy>
  <cp:revision>8</cp:revision>
  <dcterms:created xsi:type="dcterms:W3CDTF">2002-03-07T17:02:28Z</dcterms:created>
  <dcterms:modified xsi:type="dcterms:W3CDTF">2019-11-26T14:26:19Z</dcterms:modified>
</cp:coreProperties>
</file>