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81" r:id="rId3"/>
    <p:sldId id="257" r:id="rId4"/>
    <p:sldId id="258" r:id="rId5"/>
    <p:sldId id="259" r:id="rId6"/>
    <p:sldId id="261" r:id="rId7"/>
    <p:sldId id="282" r:id="rId8"/>
    <p:sldId id="283" r:id="rId9"/>
    <p:sldId id="260" r:id="rId10"/>
    <p:sldId id="262" r:id="rId11"/>
    <p:sldId id="264" r:id="rId12"/>
    <p:sldId id="265" r:id="rId13"/>
    <p:sldId id="266" r:id="rId14"/>
    <p:sldId id="267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8F05E-9450-481C-AB0B-521928382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2EDE16-B783-44D8-B878-E5D99E4FA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21A711-748F-4DAA-93F5-DD7B70AFD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C33010-A8E9-4E1E-912D-F29DC5C5E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AE4EA8-E536-446C-ADCE-839CC81D1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3D9BB-2EB8-47E2-99EF-FD5535E55F4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098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7A862-6752-48B7-A25A-8C829F932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E65E86B-DED9-45E8-99B7-00F3E458C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AA32FD-E66B-4BEC-90DB-B0953DAF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323EDB-F424-475B-8248-055C99045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4CDD9D-95CA-4C64-8417-5E5EB7D7F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D5F10-C10D-45D1-B8C9-BB4DAA9165D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9252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2DF839-99D8-4D2D-A504-85B9ECA249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38E6877-74A1-4B56-A6FD-FF7703C6D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6FB8D9-3759-4A38-804D-5DC630566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9757A3-0B5A-481F-B3F9-8555EDE5F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2E5E31-80AA-4F54-8336-B287A412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0BFFD-4D5E-4CB5-BD53-215FFB542CB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1906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F41DE7-FE36-41D2-8725-605C6CD36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2D0E03-0415-4334-915A-186095949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C91C09-4CF8-4466-97A7-BD536F457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64FC2A-7D39-4A0F-8F67-00D74D7F4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6E2824-9928-48B3-AF97-0B714ECEA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BF256-AAB1-4583-8B48-FF65CE32DF7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62514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019BB-260A-4522-97EB-C559EF345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8083A8-9F6D-4598-9B33-55DDB7BE2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FF2105-DA51-4593-9ACD-33F4A3503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EDE4C9-B789-4685-8069-CC7C059A6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E119D0-1481-41F1-A43B-4D3773C3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2C9DC-592A-4825-B36D-9725E88DDCF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0683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0F62AF-627E-4409-94C6-9AEF610D7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0F30CDC-5B37-43E8-9706-7309CB3B3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A8542D-5A19-4F73-99D0-8277D018F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B0917D-6C32-4C30-A68B-8B15C841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02B288-9275-4160-A8E8-865ED56F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214E8-93BD-465F-898E-339C2F9A8E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8031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C8E990-19E2-43B7-AFC0-ABB8BBBAA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A5D099-EB7B-480F-ADBB-E65186ED2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E5E0F8F-322D-4F66-87F0-F3FF0C67F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FA2200F-5D92-483E-9B31-4CA8DC4A7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B1433FA-FE8C-4573-9A8A-6629C9C87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0DFFD7A-2294-487A-996E-BB7990AB4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1F48D-1FB8-4E42-A098-E98A19B8A59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0459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92F4AA-4C80-48A7-ACF4-736B4A84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FBEDDD-1BA1-4463-B5E2-B3986D262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AF6164-3EDF-4075-9FC7-215D123A2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22C10DE-9A96-40E8-815A-5EE369598B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56DC157-59E6-4510-8602-F61961270E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CC857E7-A397-4529-AE9B-6805A354B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FF9F86F-3D1A-409B-AE52-F52D67F55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79161AB-2B16-4668-9FD0-06C0AA191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F74B1-3065-429B-A0B2-932485791B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70353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06E085-8E73-4117-AB9D-1E0A53A61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B7CBB4E-0105-45A2-93E6-C1F17236E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66F42B4-1706-4C5F-8BF2-7CE428FDC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7ECC006-6AE3-4273-AACA-937CE5C6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B249C-5CAC-4C4D-B500-0FEDBBF495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37930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85B2A2B-37CF-49A4-B249-DAAABBAE9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49E8FBE-6E90-4FEE-831F-A1B1368C4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03A922C-1C81-4B51-8B32-62DA9C11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7E2CA-FDE0-40D9-BACF-D327682683E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739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B2823D-66BB-4BA6-B3AE-BCAA3DAD2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DAF2E8-0697-4646-93B6-880EA2F97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3A4BAD0-FA32-4745-BD73-3E5AF10B2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BA9C003-A57B-42BB-AB5C-052BD5FEA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604EFA-24DA-4912-AB91-112910C3E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D398F72-E86C-4B15-BB63-7233891FE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93299-2765-4067-B712-37EB8DA2E5D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04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FC92F-1640-465E-9F62-1B6F11595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27D723-7F8C-4394-B976-6FA026188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EE9055-3B40-4C57-8554-9C67BF81D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4241E7-2721-4643-B599-85703FB28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D96C48-866D-4A1E-ABEC-A0BD9488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106F9-AC13-4D20-8A88-A0C4735135B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6406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C27738-AFF7-4A31-AB19-2A29059E4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1B65905-9FA3-4CC3-B307-0748A860C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B7E56E1-4997-4FAF-80E9-81FBB53C4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D7CE648-0B5E-4EF4-98AD-6A143E39B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B1129EE-2107-418C-B554-7EA967871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7364242-16C9-415E-A928-01BDC90E8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E9F1F-0557-4A70-AD86-B1E4350C454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95997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FAABF5-D8A1-404D-95E5-6ED1FF15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605B676-3F7D-4C19-9329-46BED7D54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E1D848-F480-478A-A0D4-C5E49320A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00A584-4768-4610-AC58-DCA0BC8C5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25D32D-F16D-46D4-AECA-0546C233D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B459A-3089-4842-AA86-5F8DDF39464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28859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2338014-2D76-4A44-AA75-A2127DBD1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B8424F1-77BE-4514-9243-D762A77AF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8A87CE-89F3-475D-985A-0D626D3BA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C2A7BE-A0B3-4046-BEA3-68E29F58C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747DB3-7E7C-4BA0-9D23-4E4596C1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BA53D-6EEB-4CF5-B66A-3C79F45F9D2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8785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DBF6C-204D-40FA-875E-5AF7A641A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7003F17-3493-4124-9D38-D923C1175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60F68C-AFAD-4414-A7EB-F4BB5E331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A7DCC6-F6E7-4459-8F69-ADDFE7A3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B24F28-B9E2-4FA0-ACC4-41E966EA7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068D3-FCE2-4A67-8996-330FEB5EEFF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81858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0FB6CD-2A46-442A-82DB-8F773CCEA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F7DDFD-94A9-4E7C-9B4C-433898F6F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B4024C1-C16B-4F95-BD02-3635C2C6C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337C7A-3BB1-40D9-B212-EA73F710C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5C4E2ED-9E7B-4EEA-9854-DB8BB5DCF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917E4DD-D554-4FEF-8DC4-29B003679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D838B-87CB-4CF7-AE53-6D86A3771C9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0304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D0D80-88BC-4CE6-A93F-82C8F8EEC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C50C72-51C6-407C-8C3E-3F040EC95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1816357-7195-4524-AA74-003577E4E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25E3FA9-2541-4F8D-9500-73AFA8D32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EB850FB-EABB-4C3C-A1A2-A08BEFDAE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EC7ABE9-D74F-48B0-8B0C-38C86C2D7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F2B3C3-557D-47CF-870C-D0CF96F32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118480A-EF94-4A45-8E87-CC3B74A5E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2F38C-C5CE-4E31-9FB2-AEF9103E78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0636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86E37D-F903-496C-9855-89419ACCC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29DCB25-3377-4D8B-9D17-C0F80583B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5D70E14-DFCF-475B-AE79-CA281B173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E44FC9F-F630-4900-ABD8-1674A8DE9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444C7-B199-4975-BF7C-F8BCEAFEA5A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787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07D05AE-A82D-49D9-BC43-2586C924F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3572261-089D-4FE4-987C-B0B2FB7CE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A2DAD5E-F9E0-4AE4-BEBE-22A9E68A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00E5C-A818-4410-B22D-91294F5D26F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413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A1A37-32F0-49BB-A144-C40C3FBD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664CFC-E984-414A-B4BE-A674F0C50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68CAE5D-834C-4450-8722-38D9EB705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C104A4-85DF-40CD-BAA4-E25A48DA5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56E10F-19F4-4ACF-AAA5-18576749C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9A222FF-4A4D-4AF0-9EA1-025638B52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AFF72-3390-4079-805D-98E0574985A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1924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16C0B-CEF7-4ED4-A113-2B868E0C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DDB5B80-BA43-4EF3-9C97-8C4917002B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C5503C-23E1-4C86-8374-E348D182A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5929557-0D87-4E94-B2AC-3B9969754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B4247B-7EFA-49ED-9A91-66E8342EF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7E832F1-CA07-49A1-B069-4420CFCAA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DE66F-7205-44EC-A8E8-91D20DD1068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100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285A933-CED9-43C6-8D69-02EBE44E2A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5C690D6-5BD8-4174-B313-18968F655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A5D42FB-30B1-4C9E-AA01-8A160A5D0D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E8C7E60-DA9A-40AF-AF61-181E7817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BEFEACD-AFC3-43E7-B2E9-4E78846893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1C3EC6-7BAA-4F85-BEDD-D89E52DAF36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E864776D-AABD-4604-8FF0-5175A8640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FA1CF988-D717-4A62-886E-0B0E25D96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703627EC-4630-4962-8C47-76686E956D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88069" name="Rectangle 5">
            <a:extLst>
              <a:ext uri="{FF2B5EF4-FFF2-40B4-BE49-F238E27FC236}">
                <a16:creationId xmlns:a16="http://schemas.microsoft.com/office/drawing/2014/main" id="{F30D03E2-0FF9-47E6-BE42-76051A6808C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88070" name="Rectangle 6">
            <a:extLst>
              <a:ext uri="{FF2B5EF4-FFF2-40B4-BE49-F238E27FC236}">
                <a16:creationId xmlns:a16="http://schemas.microsoft.com/office/drawing/2014/main" id="{66163FEF-9935-45FE-8F4A-8F37E645C9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A1F806-85DB-43F5-86E4-C088CA98582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afasta_de">
            <a:extLst>
              <a:ext uri="{FF2B5EF4-FFF2-40B4-BE49-F238E27FC236}">
                <a16:creationId xmlns:a16="http://schemas.microsoft.com/office/drawing/2014/main" id="{D80B0853-5DDD-4FC4-BB40-1518C46B5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9" name="WordArt 3">
            <a:extLst>
              <a:ext uri="{FF2B5EF4-FFF2-40B4-BE49-F238E27FC236}">
                <a16:creationId xmlns:a16="http://schemas.microsoft.com/office/drawing/2014/main" id="{F44CD6A8-F31B-4C29-9760-44255C5154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1309688"/>
            <a:ext cx="6515100" cy="1327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50000">
                      <a:srgbClr val="66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 panose="030F0702030302020204" pitchFamily="66" charset="0"/>
              </a:rPr>
              <a:t>Um dia de promessa e dor</a:t>
            </a:r>
          </a:p>
        </p:txBody>
      </p:sp>
      <p:sp>
        <p:nvSpPr>
          <p:cNvPr id="86020" name="WordArt 4">
            <a:extLst>
              <a:ext uri="{FF2B5EF4-FFF2-40B4-BE49-F238E27FC236}">
                <a16:creationId xmlns:a16="http://schemas.microsoft.com/office/drawing/2014/main" id="{6D3A7C45-4105-4541-AFB1-1A6CB29105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650" y="404813"/>
            <a:ext cx="353377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50000">
                      <a:srgbClr val="66FFFF"/>
                    </a:gs>
                    <a:gs pos="100000">
                      <a:srgbClr val="FF00FF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Tema de hoje: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mat1028">
            <a:extLst>
              <a:ext uri="{FF2B5EF4-FFF2-40B4-BE49-F238E27FC236}">
                <a16:creationId xmlns:a16="http://schemas.microsoft.com/office/drawing/2014/main" id="{438FFAE9-D9CD-4BAA-8781-59F25972F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novaterra">
            <a:extLst>
              <a:ext uri="{FF2B5EF4-FFF2-40B4-BE49-F238E27FC236}">
                <a16:creationId xmlns:a16="http://schemas.microsoft.com/office/drawing/2014/main" id="{8B37D4F9-FD42-481C-B451-C65A08530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0825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10</Words>
  <Application>Microsoft Office PowerPoint</Application>
  <PresentationFormat>Apresentação na tela (4:3)</PresentationFormat>
  <Paragraphs>2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25" baseType="lpstr">
      <vt:lpstr>Arial</vt:lpstr>
      <vt:lpstr>Design padrão</vt:lpstr>
      <vt:lpstr>Default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DSA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Ramildo Bezerra</dc:creator>
  <cp:lastModifiedBy>Pr. Marcelo Carvalho</cp:lastModifiedBy>
  <cp:revision>13</cp:revision>
  <dcterms:created xsi:type="dcterms:W3CDTF">2002-03-07T17:02:28Z</dcterms:created>
  <dcterms:modified xsi:type="dcterms:W3CDTF">2019-11-26T14:26:07Z</dcterms:modified>
</cp:coreProperties>
</file>