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4" r:id="rId15"/>
    <p:sldId id="315" r:id="rId16"/>
    <p:sldId id="316" r:id="rId17"/>
    <p:sldId id="317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C0C1A-F5F1-4D83-8555-5C2CD9320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45A525-F631-4743-9908-4943AED89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F44CEF-BFD5-4FAE-8964-8AD2A7B3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C74533-7DC8-4B11-9B39-E94495F3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EC0F46-9506-4A88-9261-3F013A03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91E30-F06D-4D1E-B743-8648F23566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25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C7B00-4C12-441A-ACC9-47EE21A1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BC12A2-2ED4-4CE9-8413-1B8BD3356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D3119C-837E-46DA-BD8B-6E74DB7E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1267CA-B945-4196-91B7-AB0E4C52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88926-D5E0-4F2B-9C98-C705C21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BC2F-53DF-43C0-9426-03C51964A5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545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8B77B5-2E62-4E31-878A-5D46688FD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9BFE0B-EA27-4F34-B285-9EEE82D60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DA7C12-DED7-446E-AFBB-F9050D55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FD954A-1B51-4528-85B7-AEC09B9F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B59B84-B7A3-4DDD-A08A-98E9BE11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04D10-4902-48FF-ADA1-1621645D91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56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2733D-C94A-48FF-AB8F-D7F104F8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0064A-B40E-4A15-BC7C-E641C95E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FF64B2-2F34-43C9-87B7-D5F35044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09864-DB9D-47B5-8453-CFF6BE8B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D22AA-69E8-48A8-A64D-8CF7D644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8B205-70CA-42E4-A85C-A8FF03D7BE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326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F6827-DF2B-430C-93AD-2D90000D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12D4C3-1E81-4CFD-BF5D-387E54C6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C3D61-EAF0-4F4D-AADD-02E5CA8B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6853E-0CE1-486E-8FD2-3B438B63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941678-F382-4FE0-8A20-666A884E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77AB5-965D-4312-9BAB-A708EFF43C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207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71D5A-FD5B-4979-9A0F-96C54021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B762DC-D59D-47BE-90E6-10D85137B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D38E4B-8221-4690-9E1A-11DFEED4B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8E816A-1A71-4FDB-B451-E6822373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073FF7-BF86-4158-B6E2-CFE4ADA1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EFE5C-DC3E-45AF-BDA9-3B788B4B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2029-7E2F-4FCA-8381-5EC67CC581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011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FDC83-08E4-49C0-AAF0-40A415C3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E65F6E-D031-4C93-A03C-9A4F54C6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31815A-FC9B-4A55-B05C-D3FF0EC5B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B50DD1-9A29-4E60-A038-21963FB55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098C0B-3983-444E-BB72-0268BFF14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F5DFB9-DDE0-47C6-B437-55464E7E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D6BB5B-FFCE-45ED-985A-1ADC6A69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7D28A4F-47A3-4C7C-9C3D-C0542DFB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13555-593E-4CA1-9F75-C679838C8E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95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AF3E-5BDC-4B9D-AD70-D8101A21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2437B6-AE10-4BAD-AE8F-9F0FA06D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5870EE-A62D-4956-A968-0A758006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B9A40A-DAEE-43E2-A0CE-A4C0A0C0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C2F59-9E64-4492-976C-35AA088D1E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521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948A15-C6F8-4F39-AB36-A5FEB7EA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EC1F501-1BF0-42C8-B0D2-DF71F46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2F5B66-C455-46BD-B9E9-FBBE9785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CCD32-6D21-4A58-A8D2-E18603F3E5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730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10A73-79DD-44CD-B890-B95AF9CF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DB7D2F-49E9-46C7-969B-F1E87F44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50020E-F9A8-4728-98CD-6F1C027FE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6F6537-CDD8-45A3-AA30-1A2375D7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456C1B-ADBA-4B42-A72C-1D1CEC24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95263C-E073-47C4-ADE0-18FD450E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BC898-E703-4577-BDFC-2FCCC6F24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13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76DAA-D063-4986-8390-13445226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01425E-68D9-4037-BBB7-89261E616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82D533-A942-4830-B22F-7363F549D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0ECE33-4A0B-4229-9B06-9EBBCF76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0978C5-F6B4-4AE7-8385-2A56D1FC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E96205-91BD-4AB0-B360-C24D45DA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EDED-3300-44B7-9653-37DD887112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97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0FFF68-1D52-43AC-B50B-EF769105D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483130-6450-4277-877D-94E292863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E3E26F-524F-4623-BB65-F70F2EB66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826C1C-1E7C-4974-83E8-CB5FEEFC92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FCA3AF-7D5A-4CE2-86E0-F96C05C814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BF97EF-4AD6-4110-9FE8-13BD1BBD1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>
            <a:extLst>
              <a:ext uri="{FF2B5EF4-FFF2-40B4-BE49-F238E27FC236}">
                <a16:creationId xmlns:a16="http://schemas.microsoft.com/office/drawing/2014/main" id="{584B98DE-ABDB-470E-8E6B-644D81C05B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3609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Tema de Hoje:</a:t>
            </a:r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C2E44BAD-D8E7-4E16-BCE8-55EA680ABF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7325" y="4508500"/>
            <a:ext cx="47513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A Paixão de Cristo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Office PowerPoint</Application>
  <PresentationFormat>Apresentação na tela (4:3)</PresentationFormat>
  <Paragraphs>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Ramildo Bezerra</dc:creator>
  <cp:lastModifiedBy>Pr. Marcelo Carvalho</cp:lastModifiedBy>
  <cp:revision>10</cp:revision>
  <dcterms:created xsi:type="dcterms:W3CDTF">2002-03-07T17:02:28Z</dcterms:created>
  <dcterms:modified xsi:type="dcterms:W3CDTF">2019-11-26T14:25:54Z</dcterms:modified>
</cp:coreProperties>
</file>