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6A48-5CA0-4FBF-8335-91C632B0B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557FFF-C61E-412A-97BF-644D760E0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5CDBB-43C5-4F89-A76A-51903F2C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3932F-44CC-468B-BE44-4376DC7D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E037B3-9209-4A58-874A-F98C02B0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0B5F-D86D-42D2-864A-7A98E2B6AF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56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63576-8635-4491-98AD-EF0D20B7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AC8D29-22A6-40BC-9282-E9BB548B8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65D2DF-36EE-414D-B1E9-D5EDFADB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F3A995-2803-4E5F-94EA-8A2E214E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64760E-5245-4EEA-8F5F-29B751DF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5ABBE-9310-48A4-AE46-CB97DEF8EB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810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78DC3E-6759-439B-922D-32E920B40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6404E0-F75A-44F4-9163-BF7575675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90C38E-11E4-4F3F-974E-D7F048DB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2D5FD0-E1F6-43CB-97DB-7FE64E97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DFAB25-0B76-427B-819B-B692FC98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FEA8-5F8B-4E85-ABFA-0B4A3E1FE9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51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74BD3-4E9A-42B8-BC22-E2B31CA8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E305AB-7BA8-421B-ABD5-63BDF3C2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1CCE18-08E8-449B-A860-DB409591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41B31C-1339-40B1-8C53-8C700DA5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681094-90FA-4054-BB60-E1307AEE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11B0-DED9-40E4-896D-49293B7072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31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5C214-A09E-46D4-BC26-A22F3080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7C9412-F344-442E-AA3F-20E5D438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B0F806-16B2-43A2-AB37-D6F3A170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63C28C-A5A1-4DA2-964D-183864F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803E4A-1FAC-495C-869A-3E681DD3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7EA4-58CA-44CA-B6A7-AFDF1D281F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648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DDA83-9667-487D-A3ED-4436F80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A81D3-1203-4389-A076-471B2CC88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349E11-686D-46D2-944F-51BF849C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F45D5-8F14-478B-9501-2246D58A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3A3DFB-6B69-4A6B-930D-47595480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88C49F-5913-45AE-BC99-3B784795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C9187-9988-4E3F-927F-F3019175F1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748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9A439-C88F-41EC-9323-B6218930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7FE5C9-9B2A-4818-AF81-8DC0189B6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6D5CE8-4D88-4C11-ABF9-67BA1535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F8E10B-CD7A-427F-BE1F-423106787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6ECC8E-69DB-4AFC-8765-C066F00C2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FDCA3B-676B-43BE-8812-9E0DB1A4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483C76-73FC-4A0D-93EA-2626BE9F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1E16A4-EF68-4197-88BA-52AEA060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57DE-9CF9-4CB3-8D5F-0AAC6331E9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84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3C48F-0CA3-4852-A2DC-CFA65570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79AD64-9452-44C8-844C-72239004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550DBD-A398-4B7B-8978-0ED05D93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3BA651-D692-49A6-8CAD-C33089D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728E-3C01-473E-94D1-CE8C95A07A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140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6B59F3-5186-49DF-991E-A000F9DE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297583-87F5-43FB-BFD5-05FD7D88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13D095-36C9-441B-AC84-F5C69CEC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CD02F-B7C2-414E-9029-63F8964877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7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08D7A-179D-4057-B41F-D3A9DD22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1E2AA-7E90-4DBD-A7CF-80015066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B37E4-9B18-41D8-AEB9-CC0DBD1C8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9FE14A-3BDC-4D9D-A8E0-533BC29E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D32875-EBE8-4D08-A1A7-B0AA1FEE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84C1DB-9EC5-4CA3-B8E6-6E87E0BC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47FAD-4FFF-4514-BC0F-0705966935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78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4D5EA-5751-433F-9B42-43F9ED20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6A07FD-E1AE-4DCF-B6AB-443A9814E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F5E584-4064-461D-864B-4672F92B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4C7A85-735C-429A-8632-42CEE41F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84A76F-2B44-4087-A733-11F83569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12FA93-AA41-427E-8D95-3ECCB90D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2E1A8-85E3-4B65-AE78-B16BDF7ECB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018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264385-0953-44D2-8005-6DF8356A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D7D4D-79BF-42FE-AC1F-DDCD3D70F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EAA902-5FAB-4176-9F37-6B06A83CE6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C1ACB6-71D3-421F-B2AA-1C43CBC85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51A241-7E12-4CD0-9936-BD9F7FCFAF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17E58D-C3FC-424A-816D-D62FD5783D4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>
            <a:extLst>
              <a:ext uri="{FF2B5EF4-FFF2-40B4-BE49-F238E27FC236}">
                <a16:creationId xmlns:a16="http://schemas.microsoft.com/office/drawing/2014/main" id="{E6CB2696-330A-40B8-8450-B1044A4927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5113" y="476250"/>
            <a:ext cx="3533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Tema de hoje: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</Words>
  <Application>Microsoft Office PowerPoint</Application>
  <PresentationFormat>Apresentação na tela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Ramildo Bezerra</dc:creator>
  <cp:lastModifiedBy>Pr. Marcelo Carvalho</cp:lastModifiedBy>
  <cp:revision>11</cp:revision>
  <cp:lastPrinted>2003-02-14T12:59:01Z</cp:lastPrinted>
  <dcterms:created xsi:type="dcterms:W3CDTF">2002-03-07T17:02:28Z</dcterms:created>
  <dcterms:modified xsi:type="dcterms:W3CDTF">2019-11-26T14:25:26Z</dcterms:modified>
</cp:coreProperties>
</file>