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45"/>
  </p:notesMasterIdLst>
  <p:sldIdLst>
    <p:sldId id="257" r:id="rId4"/>
    <p:sldId id="292" r:id="rId5"/>
    <p:sldId id="293" r:id="rId6"/>
    <p:sldId id="294" r:id="rId7"/>
    <p:sldId id="28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69" r:id="rId21"/>
    <p:sldId id="271" r:id="rId22"/>
    <p:sldId id="272" r:id="rId23"/>
    <p:sldId id="273" r:id="rId24"/>
    <p:sldId id="275" r:id="rId25"/>
    <p:sldId id="276" r:id="rId26"/>
    <p:sldId id="307" r:id="rId27"/>
    <p:sldId id="277" r:id="rId28"/>
    <p:sldId id="295" r:id="rId29"/>
    <p:sldId id="296" r:id="rId30"/>
    <p:sldId id="297" r:id="rId31"/>
    <p:sldId id="278" r:id="rId32"/>
    <p:sldId id="280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279" r:id="rId42"/>
    <p:sldId id="308" r:id="rId43"/>
    <p:sldId id="282" r:id="rId4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C7A506D-DA74-438F-AF88-664725756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ED9B75E-57EF-497F-A36B-0FD70F63FE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0D313B46-464D-4224-A06A-43885D326B4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2FE4CABB-4FD2-4BB7-A70D-D5A519A5B2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21311326-9E7D-4315-8914-278F1A3A93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422046D6-0E0F-46F9-97CC-B2A919FA3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41E0EE-70C3-4C9B-9ADC-A8D34AFD19C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F3080B-5926-4FBE-9A98-8FDF22343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80D5-C8CA-4A60-A637-280F1A2CE43D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4EF0FC57-44D0-4C00-AA2F-EC7E5E43CF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63043EF-C20D-41A3-95F3-266E8B8B0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pt-PT" altLang="pt-BR">
                <a:cs typeface="Times New Roman" panose="02020603050405020304" pitchFamily="18" charset="0"/>
              </a:rPr>
              <a:t>Cristo morreu para que você e eu vivamos para todo o sempre.</a:t>
            </a:r>
          </a:p>
          <a:p>
            <a:endParaRPr lang="pt-BR" altLang="pt-BR"/>
          </a:p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EF30-B92A-42CC-BF00-74374140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EFF0AE-8495-49FB-BE09-B7A771FB5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3FC653-72C2-477F-B536-511575BE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7D49AF-5F02-4C69-AE77-06BB3C22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0BF4B2-16BB-4822-94BC-DF4F30A1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53F1-8416-4D5F-95E8-DD7F9B960F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315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B5E97-00D8-4600-A023-9B23F240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13684A-A4DB-417E-9F01-FF3F65105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DE4708-ED3E-4823-8F46-BD0AA0C5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E47640-7160-47E3-BAAB-458F155A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2D9DF0-B0D6-49CA-AB4D-551216F6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DFF24-166B-4B2E-B442-72171D49BD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759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9C0C06-DD04-47A4-8B2B-12C0ED8FA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4BFEC6-B32F-46B7-B548-F9EE25407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DF2DCA-4F72-4D20-B09A-6CD9276E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C24B18-D57C-43C2-8C7E-C4F29D07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471896-14F7-4EC2-86C9-21EB3594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E4C71-5AED-43EA-85C6-F50E0E08DA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780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C7A2B-9553-4DFC-8E8E-31B756DF0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4EFEE7-99F5-4617-B60E-75968FE02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A149D1-11B8-40C5-B379-8B04C6FE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EF47AE-E72D-4516-8DAC-B0E73D67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028E5B-DBB6-49CE-B9E3-D77E086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1B739-E816-40EE-99E5-22B3CAC814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5330543"/>
      </p:ext>
    </p:extLst>
  </p:cSld>
  <p:clrMapOvr>
    <a:masterClrMapping/>
  </p:clrMapOvr>
  <p:transition advClick="0" advTm="25872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ADA38-89BF-46F0-8940-B48DA4B6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6E543C-D863-4936-BCF6-ACD0AE81C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0FD799-61FB-4F17-9A71-2CC1B0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CAF530-26F3-4623-9869-FAA3DFA3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24A0B0-4410-44BB-B533-6FE9D200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DAA5F-70F8-4C12-9590-C3F597AE46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0390305"/>
      </p:ext>
    </p:extLst>
  </p:cSld>
  <p:clrMapOvr>
    <a:masterClrMapping/>
  </p:clrMapOvr>
  <p:transition advClick="0" advTm="25872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A814A-9D26-4B00-95D8-7403B991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38122F-5B80-477C-A89A-DF60F6C0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6023A6-4454-477D-9D1C-40BAEA0F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9C0418-D84A-4295-9CCD-EA7F8A97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89E5FC-BA98-4830-BE00-0394AE53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848CF-2875-4EE6-B54E-349F6A99A3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4114966"/>
      </p:ext>
    </p:extLst>
  </p:cSld>
  <p:clrMapOvr>
    <a:masterClrMapping/>
  </p:clrMapOvr>
  <p:transition advClick="0" advTm="25872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EE021-C12A-4578-8907-894298B1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9B24F4-8304-43C7-A103-5BF9D0245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489BDE-C1A6-4B97-A8D8-87334A87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5B8D9F-3584-4DAC-9E39-29D63430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380B46-CAB4-4864-A57A-BBFA97A2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A87336-26AB-484B-8D34-54E2FB7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E2D04-F256-462F-BCA9-31F986EB6E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4809094"/>
      </p:ext>
    </p:extLst>
  </p:cSld>
  <p:clrMapOvr>
    <a:masterClrMapping/>
  </p:clrMapOvr>
  <p:transition advClick="0" advTm="25872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F86CA-E93E-4934-9D8D-D7BCCB0A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985C93-7894-492A-AD8D-5AACE78BC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856BED-6A89-4D24-9CF2-FBA4C4015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A4D418B-CE73-46F0-A539-F6057E528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69BA8A9-2923-40BB-8FB2-BF2CEBD95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4FD083-DFE8-4621-B6B5-09E3E98B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3B5258-4440-417C-BBD3-465FB74A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E5E6F04-0B49-44DE-8AC0-6CA2823C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2D6CE-1938-4C68-93E7-F32DDD809B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7206548"/>
      </p:ext>
    </p:extLst>
  </p:cSld>
  <p:clrMapOvr>
    <a:masterClrMapping/>
  </p:clrMapOvr>
  <p:transition advClick="0" advTm="25872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26E20-8F9C-428B-AE2D-CA4D8AAA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488185-7B3B-4065-B23E-BDF7AC368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BE71A7-1354-4463-AA32-6E06A99A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D72110-EAF9-48A9-A44D-2E24B678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86E6-3A6A-4FBB-B1CC-177CA95FD7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1669927"/>
      </p:ext>
    </p:extLst>
  </p:cSld>
  <p:clrMapOvr>
    <a:masterClrMapping/>
  </p:clrMapOvr>
  <p:transition advClick="0" advTm="25872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AAAB2BF-A8AA-405A-8421-640FACA7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415CD00-9DE5-4386-A9BA-844AE2DF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9E8691-2FCC-4ED1-9303-1557B6CC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2C6EA-FC29-489D-A65E-A90AD718DA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1661000"/>
      </p:ext>
    </p:extLst>
  </p:cSld>
  <p:clrMapOvr>
    <a:masterClrMapping/>
  </p:clrMapOvr>
  <p:transition advClick="0" advTm="25872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BF98B-4FB2-4246-8A64-2B13E940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A6B647-733A-4DBA-94E2-BC4F91A1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DB7FC8-87A4-4B77-9F2A-E0C620DC3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9E60F2-672F-419E-9094-E3B37A7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22FFE6-1158-4330-89D1-4EF153CC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B3478F-4BD3-45FA-9E23-D6E6075A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237A6-62B4-4328-9847-6F82400D75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4197740"/>
      </p:ext>
    </p:extLst>
  </p:cSld>
  <p:clrMapOvr>
    <a:masterClrMapping/>
  </p:clrMapOvr>
  <p:transition advClick="0" advTm="25872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9D2BF-1DA9-40AD-8856-BC4E2D0E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FA569-10EE-4A4C-9959-82B2F4032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2087D0-8981-4FE1-8C99-55B45D05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F14561-30AB-43D6-864E-5E9978F1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270728-059A-4127-9EFA-C3F03D33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1F6F2-DB40-4BCB-B9BD-C4B018952A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0542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39504-7E1E-411E-BED0-D4CC8DE1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CBEDEF-DBF9-453F-BAF3-1211A1061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0B9573-C30D-47EF-B103-FDAE1EF3C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C946B2-3557-4313-A156-402F28E0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A11BEF-699A-41C7-966B-2601196C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31D95E-FB33-481A-8C35-C61F93AC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59A4E-76B7-4DCB-B77B-ECC038A00F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7935357"/>
      </p:ext>
    </p:extLst>
  </p:cSld>
  <p:clrMapOvr>
    <a:masterClrMapping/>
  </p:clrMapOvr>
  <p:transition advClick="0" advTm="25872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275A7-5BE3-4D13-9CC1-90763100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FF1D77-C153-4883-B49C-FD572CEBD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26DDF2-E81D-4ACF-91BA-9D77F388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B5999D-94EC-4E1A-9E67-E39B766B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5F7729-365F-4AC3-80BD-E9B737B6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FD1F0-BD5C-4ACD-A458-10C5B1BD30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2684374"/>
      </p:ext>
    </p:extLst>
  </p:cSld>
  <p:clrMapOvr>
    <a:masterClrMapping/>
  </p:clrMapOvr>
  <p:transition advClick="0" advTm="25872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30871E-38CA-4035-B8B0-501DA3044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F787F4-1D27-45F4-906B-B40641514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5BE6F1-46E9-4733-8F48-984432C8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DAA573-E4AF-4352-94D9-2A57F6AC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B025DF-D163-47A3-AECF-28866DDA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514F3-AA09-4148-ADBA-8B03C13B03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1139797"/>
      </p:ext>
    </p:extLst>
  </p:cSld>
  <p:clrMapOvr>
    <a:masterClrMapping/>
  </p:clrMapOvr>
  <p:transition advClick="0" advTm="25872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66470-C135-4F71-BF00-1726D8A14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70486-71AE-48D4-8106-C92E4E42B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C663A9-B422-4440-9D10-9443F647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B0B990-6F1F-4A15-81B3-E5FCF5DA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4524D4-4EC5-4B09-99CC-C8BB9555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67330-6119-4762-ACF9-7E51E971F2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6973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D049A-6F38-4559-A2B9-3E5050DD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7228E2-C46A-4CBA-9CF7-400F0D8C0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C26723-8E7B-4C59-A3C2-BCFD9C2E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2D306A-9446-452B-81DE-D430D08A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083E2A-4886-4707-A817-60D2555F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AE3B5-31E1-4398-9CAB-3F5A9D80A2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1832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D3632-5414-4EF7-9007-C41FF91A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155C50-A459-4B1B-904F-3C7F7DF46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D4BA9C-0DFD-4DE4-9CF1-B74AFFA9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7E03AD-4BC8-44D0-83CB-EFC8D7EF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82AE5F-2909-4D23-9621-1758A269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A75A3-6197-4C83-B6A1-83990D3F58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0396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B57A3-5778-44B2-BFB0-C93EF7CD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F6C43B-780F-42B4-85D2-253CAFD97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814E67-0DAC-4E42-8F59-722DAA81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B5D359-C1E9-47CD-8A46-C50B815A5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4BE012-95CC-4CCE-9B84-F8ACD1AC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59B582-844F-49AD-BCFC-9B3572C1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6FB36-A059-404B-89E6-940F3CA109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3045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9144F-522E-4AF6-B9F0-963205E4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083200-5DA7-44FB-BCBC-CCDB2EEAD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576092-B7F5-4C82-A369-449BCBA05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53EE49D-09F3-451C-B7D6-EE214B2D9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7717561-B2CB-488D-AE1B-9FB68F808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BE27AB9-C18B-4A44-82CC-9875230F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C3EE6A5-5F31-425D-935E-557B76C3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838E108-0B0E-4A0C-A5BC-79D8BD75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3814B-EA09-47C5-BF59-9D0193A63A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829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8E259-649D-40EF-834F-C35EB01A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6D603CA-3994-418C-869C-F41FEC97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9CEDD3-B95B-40CA-A67C-F3A6C86B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FEDB31-C777-41F6-BBAF-7E18CF73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68C92-45C0-408E-ADE3-E0D95918BE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7354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EF4892B-2919-4DF4-ACE8-C3820AC8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76DA93-0A70-4071-9DDC-7EB01820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C87C1C-55C8-4642-95B9-A7CC18C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74A11-E75F-4C75-AB3E-407340787E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167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C4F7A-B7C1-44BE-9777-5FFD1AD4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D4C60F-6549-494A-BDA0-6B2002E46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5E2863-C84B-46C5-B9AA-229F5B41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A5D196-3205-43B3-A8A5-F9888890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223FBF-21A8-4203-A189-86B17A42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B0C38-1B96-4FEC-A313-2A98906FEE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0577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EC644-A926-4609-B3C6-958057E7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6EB8B0-C48B-416E-93D0-1859052A1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15013A-3A6D-45ED-8EB3-9E83826E8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9118AF-E77C-49FC-8884-8F710CE9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B32A66-6F0A-4A26-B273-56F33EEDA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C66773-B378-42FD-AC98-FD2016E7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25C4D-B27B-44FB-8B09-C2F17A4AEA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6461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F749C-D704-4130-A080-3CD9B84A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4AC8B6-CB2A-4E45-AE33-8AD24621C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EB991C-0936-46C0-8FCA-EAA059D8E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E8EAE5-11E8-4956-9B2B-DEEF53B8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E875F5-DF4F-493E-9672-7F231756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5A9CF-DBEB-4E32-BD76-45D82030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FD456-B679-4CB1-9DD0-A06E91093E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715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A44B-69B8-4A5D-98D0-12B56DCA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3D1C43-EE28-4831-9789-487DB42A3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AAC527-D2AF-45B3-93A5-47B25D82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4BEB52-24A0-4891-8AC6-2B4F3205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CD7450-14BF-4261-A808-49E1E7C0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E202D-1D87-4DDB-B264-DC80707DB9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5159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BC41A4-333C-4DAA-9B0B-3B5BE10CB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31335B-DE78-4EB2-A003-D20CC8871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CDF37A-2A55-4FA5-9F22-018C7134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BFEB7D-4BE7-42A9-B447-A6D0A6BB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6C8C5A-7104-49A5-A2EB-4B21D2A4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1D29D-209D-477C-8F93-79A008FF46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216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D9BA8-7906-45C9-A6D6-CB51B244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D58FE3-5680-4865-A420-91175F357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9802DC-90B9-4DDF-98FA-D1A1023B3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C84ABB-B405-4683-9361-B2104D86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79F16C-7A10-4AED-9608-C19379FA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CE417-A786-435D-97F9-8E1D1931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9DAD3-5F6D-41B6-90F0-593CA48202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285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801C7-B409-4898-8077-DB6A8C8B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957FFD-2C26-4EEC-8B2C-A7B2A436C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580AEB-CAED-405A-A32E-8E53708A1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356033A-B8AE-4CAA-9FBF-9DE58900D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D1CA6A-841D-4C3B-9207-88DCEBE63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8DD6A78-60DB-44BE-B52B-3C81AB96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05C3324-6196-426E-9DD4-DBB51A01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D21F43-A6BD-4F8B-9F31-27724F76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E0DED-B965-49AA-85F8-307036350A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877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420F5-BEB5-45D3-AC02-670CE749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827100-8C17-4CA3-9CF1-F03E6F04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DE9D01-C14F-435D-9AA0-59FE9570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58BC9D-BF29-4056-8702-65F8EE82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735A-92B8-4056-929C-D559F70F38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708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A7EFDA4-BD6C-4D08-B886-0145BB1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BFEBC0-730B-4C24-B9C7-6F286741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B24003-4D61-4017-991F-05CC3DB1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D6781-377C-4098-8F29-114744AAF9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44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34D9A-332E-4AE8-BF35-175A7199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FB92CA-9BE0-49FF-93DD-07947C8BC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74C3FD-1737-4B25-B3BC-D8A34A74F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5D5988-2177-4276-B04E-015D9A3C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DAB054-9148-4D47-8462-F009DD7B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A06048-D56F-4CB4-807E-DAD1D76C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1534D-0584-42FA-9B4C-A27103382B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612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8E59C-AE03-446F-9AC6-DB727592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7A2163E-80F1-4973-9509-34A40ADF4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91B2B7-AAD8-4081-9289-5C41AF1CF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325229-F7D9-4B91-82D2-716FA929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C643C9-5B70-4C71-A86A-9DFF59EF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97D264-4637-4D83-A11A-19B74AA8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2DA1A-2709-465A-8D54-7F338664DF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918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A3FBCF-1C22-4567-8C91-2BDC33187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37BF38-C74B-4B08-B3E9-C8CF176E9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169266-B9A3-4EC0-802B-5E52A43CB1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353081-5F0D-4D5F-832A-F6FAF82FFB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F38BAA-880C-450D-A9A1-240BE40DE2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A9399A-DAE2-412D-8FEA-33A52A544A8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CBBF849-BBAE-41B2-BDD2-04A8FA5CC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39BE1D5-9DC7-4BB6-8751-44B194DD9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FEAEA0F5-465E-4619-810B-3BBFF7D6D7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83497699-DE4D-4479-A95C-DAB81985E1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5940C706-8D1A-4797-A721-3A24C43E05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7EC616B-D8BE-4539-9D91-5F0E51F6FD4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Click="0" advTm="25872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E92842C5-8CE2-4395-A8E3-51B26085E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0E8B480-81C8-4D88-8EA7-1E6DF3979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D725D9DA-DBCD-47B8-BC19-C63BCC08BD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E6D98FCE-4366-4AF9-B125-670D551CAA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E95AAF1C-D302-445F-8D9E-767FB06D5F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6ABF3A-3398-462A-A790-4A4C41CEFAD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jesus morte (88)">
            <a:extLst>
              <a:ext uri="{FF2B5EF4-FFF2-40B4-BE49-F238E27FC236}">
                <a16:creationId xmlns:a16="http://schemas.microsoft.com/office/drawing/2014/main" id="{CCA1A7F5-048D-42E9-AF7F-6D5352139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E2FB7D4F-CD5E-46F8-A9FA-47BAA85ADF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51500" y="5734050"/>
            <a:ext cx="3238500" cy="650875"/>
          </a:xfrm>
        </p:spPr>
        <p:txBody>
          <a:bodyPr anchor="ctr"/>
          <a:lstStyle/>
          <a:p>
            <a:r>
              <a:rPr lang="pt-BR" altLang="pt-BR" sz="2800" b="1">
                <a:solidFill>
                  <a:schemeClr val="bg1"/>
                </a:solidFill>
              </a:rPr>
              <a:t>Mateus 27:45 -50.</a:t>
            </a:r>
          </a:p>
        </p:txBody>
      </p:sp>
      <p:sp>
        <p:nvSpPr>
          <p:cNvPr id="29700" name="WordArt 4">
            <a:extLst>
              <a:ext uri="{FF2B5EF4-FFF2-40B4-BE49-F238E27FC236}">
                <a16:creationId xmlns:a16="http://schemas.microsoft.com/office/drawing/2014/main" id="{384EE214-8B77-4E83-8504-615E47227C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8075" y="4508500"/>
            <a:ext cx="6657975" cy="1008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A CAUSA DA MORTE DE JESUS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ABD8DF7-E7DD-411A-9F74-B4CE70186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22338"/>
            <a:ext cx="8229600" cy="4594225"/>
          </a:xfrm>
        </p:spPr>
        <p:txBody>
          <a:bodyPr/>
          <a:lstStyle/>
          <a:p>
            <a:r>
              <a:rPr lang="pt-BR" altLang="pt-BR" sz="4800" b="1">
                <a:solidFill>
                  <a:srgbClr val="FFFF00"/>
                </a:solidFill>
              </a:rPr>
              <a:t>“Ora, </a:t>
            </a:r>
            <a:r>
              <a:rPr lang="pt-BR" altLang="pt-BR" sz="4800" b="1">
                <a:solidFill>
                  <a:srgbClr val="FF0000"/>
                </a:solidFill>
              </a:rPr>
              <a:t>se Ele estivesse na terra, nem tão pouco sacerdote seria</a:t>
            </a:r>
            <a:r>
              <a:rPr lang="pt-BR" altLang="pt-BR" sz="4800" b="1">
                <a:solidFill>
                  <a:srgbClr val="FFFF00"/>
                </a:solidFill>
              </a:rPr>
              <a:t>, havendo ainda sacerdotes que oferecem dons segundo a lei.”</a:t>
            </a:r>
            <a:r>
              <a:rPr lang="pt-BR" altLang="pt-BR" sz="4000"/>
              <a:t>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FCDE6E9-232D-4A83-A9D2-06104E6F8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8588" y="5516563"/>
            <a:ext cx="3251200" cy="6096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>
                <a:solidFill>
                  <a:schemeClr val="bg1"/>
                </a:solidFill>
              </a:rPr>
              <a:t>Hebreus 8: 4.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94187085-1267-4C21-ACC7-0766C810E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8424863" cy="6119813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7DA590B-B1BA-4E0C-A2C2-A75F2DFCF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5843" name="Picture 3" descr="jesus morte (163)">
            <a:extLst>
              <a:ext uri="{FF2B5EF4-FFF2-40B4-BE49-F238E27FC236}">
                <a16:creationId xmlns:a16="http://schemas.microsoft.com/office/drawing/2014/main" id="{C4FCDCF1-3BF9-4C74-9C01-336656D8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0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4">
            <a:extLst>
              <a:ext uri="{FF2B5EF4-FFF2-40B4-BE49-F238E27FC236}">
                <a16:creationId xmlns:a16="http://schemas.microsoft.com/office/drawing/2014/main" id="{84B7A1B0-0AA8-442D-9D26-4934AF1AE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pt-BR" altLang="pt-BR" sz="6000" b="1">
                <a:solidFill>
                  <a:srgbClr val="FF3300"/>
                </a:solidFill>
                <a:latin typeface="Arial Black" panose="020B0A04020102020204" pitchFamily="34" charset="0"/>
              </a:rPr>
              <a:t>Teólogos Alemães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DD1EDDE0-D567-4AAD-AD2C-17DECDB13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0313" y="3860800"/>
            <a:ext cx="5338762" cy="2736850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</a:rPr>
              <a:t>A morte de Jesus foi um equivoco histórico. Ele não deveria morrer.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FD3177B-5E6F-4365-829B-73369E4DE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561975"/>
            <a:ext cx="8686800" cy="5099050"/>
          </a:xfrm>
        </p:spPr>
        <p:txBody>
          <a:bodyPr/>
          <a:lstStyle/>
          <a:p>
            <a:r>
              <a:rPr lang="pt-BR" altLang="pt-BR" sz="3200" b="1">
                <a:solidFill>
                  <a:srgbClr val="FFFF00"/>
                </a:solidFill>
              </a:rPr>
              <a:t>“Caifás, porém, um dentre eles, sumo sacerdote naquele ano, advertiu-os, dizendo: Vós nada sabeis, nem considerais que vos convém que morra um só homem pelo povo e que não venha a perecer toda a nação. Ora, ele não disse isto de sí mesmo; mas, sendo sumo sacerdote naquele ano, </a:t>
            </a:r>
            <a:r>
              <a:rPr lang="pt-BR" altLang="pt-BR" sz="3200" b="1">
                <a:solidFill>
                  <a:srgbClr val="FF3300"/>
                </a:solidFill>
              </a:rPr>
              <a:t>profetizou que Jesus estava para morrer pela nação</a:t>
            </a:r>
            <a:r>
              <a:rPr lang="pt-BR" altLang="pt-BR" sz="3200" b="1">
                <a:solidFill>
                  <a:srgbClr val="FFFF00"/>
                </a:solidFill>
              </a:rPr>
              <a:t>.”</a:t>
            </a:r>
            <a:r>
              <a:rPr lang="pt-BR" altLang="pt-BR" sz="4000"/>
              <a:t> 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29BDCA8-9020-49E6-BF66-2738DDF94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29313" y="5734050"/>
            <a:ext cx="2674937" cy="320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t-BR" altLang="pt-BR" sz="2400">
                <a:solidFill>
                  <a:schemeClr val="bg1"/>
                </a:solidFill>
              </a:rPr>
              <a:t>João 11: 49 a 51.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FF9FBECE-0596-4828-9C49-BBB1C5E68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jesus morte (122)">
            <a:extLst>
              <a:ext uri="{FF2B5EF4-FFF2-40B4-BE49-F238E27FC236}">
                <a16:creationId xmlns:a16="http://schemas.microsoft.com/office/drawing/2014/main" id="{8A881DEC-97CC-496F-A7FB-BDF4389A9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7CBB2C14-9E66-4618-A2FB-5687B3D42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3575" y="692150"/>
            <a:ext cx="6191250" cy="1143000"/>
          </a:xfrm>
        </p:spPr>
        <p:txBody>
          <a:bodyPr/>
          <a:lstStyle/>
          <a:p>
            <a:r>
              <a:rPr lang="pt-BR" altLang="pt-BR" sz="40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Cristãos Historicistas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E0C606E6-6ED2-473D-ABCB-8AA29C216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9475" y="2679700"/>
            <a:ext cx="5267325" cy="37734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pt-BR" altLang="pt-BR" sz="4400" b="1">
                <a:solidFill>
                  <a:srgbClr val="FFFF00"/>
                </a:solidFill>
              </a:rPr>
              <a:t>Jesus morreu pela conseqüência dos maus tratos que sofreu em sua paixão.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56C1BEB-4FE6-4501-A21D-C4B35B75F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8915" name="Picture 3" descr="jesus morte (11)">
            <a:extLst>
              <a:ext uri="{FF2B5EF4-FFF2-40B4-BE49-F238E27FC236}">
                <a16:creationId xmlns:a16="http://schemas.microsoft.com/office/drawing/2014/main" id="{691046C3-E667-4096-B6BA-7E4118F5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0"/>
            <a:ext cx="9144000" cy="59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id="{E0D36C06-27ED-4D70-B314-DE288D6C3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>
                <a:solidFill>
                  <a:srgbClr val="FF9900"/>
                </a:solidFill>
                <a:latin typeface="Arial Black" panose="020B0A04020102020204" pitchFamily="34" charset="0"/>
              </a:rPr>
              <a:t>Será que Jesus morreu pelo espancamento popular?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5A56D5A-FF72-4E56-AD9B-8067C590B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229600" cy="2506662"/>
          </a:xfrm>
        </p:spPr>
        <p:txBody>
          <a:bodyPr/>
          <a:lstStyle/>
          <a:p>
            <a:r>
              <a:rPr lang="pt-BR" altLang="pt-BR" sz="3600">
                <a:solidFill>
                  <a:srgbClr val="FF9900"/>
                </a:solidFill>
              </a:rPr>
              <a:t>“</a:t>
            </a:r>
            <a:r>
              <a:rPr lang="pt-BR" altLang="pt-BR" sz="3600" b="1">
                <a:solidFill>
                  <a:srgbClr val="FF9900"/>
                </a:solidFill>
              </a:rPr>
              <a:t>Então, uns cuspiram-lhe no rosto e lhe davam murros, e outros o esbofeteavam....”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887C4C2-9E0D-43FC-B504-6FD555FB3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r">
              <a:buFontTx/>
              <a:buNone/>
            </a:pPr>
            <a:r>
              <a:rPr lang="pt-BR" altLang="pt-BR">
                <a:solidFill>
                  <a:srgbClr val="FFFF00"/>
                </a:solidFill>
              </a:rPr>
              <a:t>Mateus 26:67</a:t>
            </a:r>
          </a:p>
          <a:p>
            <a:pPr algn="r">
              <a:buFontTx/>
              <a:buNone/>
            </a:pPr>
            <a:endParaRPr lang="pt-BR" altLang="pt-BR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pt-BR" altLang="pt-BR" sz="3600" b="1">
                <a:solidFill>
                  <a:srgbClr val="FF9900"/>
                </a:solidFill>
              </a:rPr>
              <a:t>“E, cuspindo nele, tomaram o caniço e davam-lhe com ele na cabeça.” </a:t>
            </a:r>
            <a:endParaRPr lang="pt-BR" altLang="pt-BR">
              <a:solidFill>
                <a:srgbClr val="FF9900"/>
              </a:solidFill>
            </a:endParaRPr>
          </a:p>
          <a:p>
            <a:pPr algn="r">
              <a:buFontTx/>
              <a:buNone/>
            </a:pPr>
            <a:r>
              <a:rPr lang="pt-BR" altLang="pt-BR">
                <a:solidFill>
                  <a:srgbClr val="FFFF00"/>
                </a:solidFill>
              </a:rPr>
              <a:t>Mateus 27:29.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B6648EA8-8814-4E74-9185-153D850D8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jesus morte (14)">
            <a:extLst>
              <a:ext uri="{FF2B5EF4-FFF2-40B4-BE49-F238E27FC236}">
                <a16:creationId xmlns:a16="http://schemas.microsoft.com/office/drawing/2014/main" id="{22B2BE9F-AD91-4375-AA6D-2B3179959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563"/>
            <a:ext cx="9144000" cy="61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>
            <a:extLst>
              <a:ext uri="{FF2B5EF4-FFF2-40B4-BE49-F238E27FC236}">
                <a16:creationId xmlns:a16="http://schemas.microsoft.com/office/drawing/2014/main" id="{16D22F5B-B545-4D9D-977E-CD11B122A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1778CBF9-88CC-4CAA-9AB1-1F39349D4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Será que Jesus morreu pelos acoites?</a:t>
            </a:r>
            <a:r>
              <a:rPr lang="pt-BR" altLang="pt-BR" sz="400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B462437-AA16-4F37-A21D-87AEB2A04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5DDB234-206B-447D-89D5-9533C5247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3012" name="Picture 4" descr="jesus morte (56)">
            <a:extLst>
              <a:ext uri="{FF2B5EF4-FFF2-40B4-BE49-F238E27FC236}">
                <a16:creationId xmlns:a16="http://schemas.microsoft.com/office/drawing/2014/main" id="{E2251010-64AE-43B0-9EC9-CE3348B7A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jesus morte (13)">
            <a:extLst>
              <a:ext uri="{FF2B5EF4-FFF2-40B4-BE49-F238E27FC236}">
                <a16:creationId xmlns:a16="http://schemas.microsoft.com/office/drawing/2014/main" id="{12F5DA3D-9234-49A8-8689-787ECC512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325"/>
            <a:ext cx="9144000" cy="59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7B1D28B3-200C-43E6-8033-252A1A9EE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7950" y="115888"/>
            <a:ext cx="3467100" cy="3600450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altLang="pt-BR" sz="2800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“Então lhes soltou Barrabás; mas a Jesus mandou acoitar, e o mandou para ser crucificado.”</a:t>
            </a:r>
          </a:p>
          <a:p>
            <a:pPr algn="r">
              <a:buFontTx/>
              <a:buNone/>
            </a:pPr>
            <a:r>
              <a:rPr lang="pt-BR" altLang="pt-BR" sz="2800">
                <a:solidFill>
                  <a:schemeClr val="accent1"/>
                </a:solidFill>
              </a:rPr>
              <a:t>Mateus 27:26.</a:t>
            </a:r>
            <a:r>
              <a:rPr lang="pt-BR" altLang="pt-BR" sz="28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ruz (2)">
            <a:extLst>
              <a:ext uri="{FF2B5EF4-FFF2-40B4-BE49-F238E27FC236}">
                <a16:creationId xmlns:a16="http://schemas.microsoft.com/office/drawing/2014/main" id="{65E96C13-3974-4FF3-B4FF-14EE920F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1C12BF3D-1DEE-476C-9A13-E343A601F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7538" y="3587750"/>
            <a:ext cx="8229600" cy="2362200"/>
          </a:xfrm>
        </p:spPr>
        <p:txBody>
          <a:bodyPr/>
          <a:lstStyle/>
          <a:p>
            <a:r>
              <a:rPr lang="pt-BR" altLang="pt-BR" sz="6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Teria sido a crucifixão?</a:t>
            </a:r>
            <a:r>
              <a:rPr lang="pt-BR" altLang="pt-BR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5B7CBDA-A3E5-461C-8A7B-25CF76210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4B3D635-72BD-4F1C-89E9-56679275E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5060" name="Picture 4" descr="JESUScRUZ1">
            <a:extLst>
              <a:ext uri="{FF2B5EF4-FFF2-40B4-BE49-F238E27FC236}">
                <a16:creationId xmlns:a16="http://schemas.microsoft.com/office/drawing/2014/main" id="{9C78E86D-D7F3-46B3-BA6C-19B33257C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C12013C-064A-445E-86CE-DBBC4CE9C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E9819CD-0F00-46CB-B71C-1CA13E951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6084" name="Picture 4" descr="cruzpomba1">
            <a:extLst>
              <a:ext uri="{FF2B5EF4-FFF2-40B4-BE49-F238E27FC236}">
                <a16:creationId xmlns:a16="http://schemas.microsoft.com/office/drawing/2014/main" id="{8B3EF23C-8B41-4386-918B-69296835F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ruz70">
            <a:extLst>
              <a:ext uri="{FF2B5EF4-FFF2-40B4-BE49-F238E27FC236}">
                <a16:creationId xmlns:a16="http://schemas.microsoft.com/office/drawing/2014/main" id="{3786BBA4-AF2B-48EE-BA2C-B236853A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5170488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>
            <a:extLst>
              <a:ext uri="{FF2B5EF4-FFF2-40B4-BE49-F238E27FC236}">
                <a16:creationId xmlns:a16="http://schemas.microsoft.com/office/drawing/2014/main" id="{9AE3B23A-9D33-4282-A9FE-53FEB1EBA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22838" y="1700213"/>
            <a:ext cx="4186237" cy="3816350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“E Jesus,clamando outra vez com grande voz, entregou o espírito.”</a:t>
            </a:r>
          </a:p>
          <a:p>
            <a:pPr algn="r">
              <a:buFontTx/>
              <a:buNone/>
            </a:pPr>
            <a:r>
              <a:rPr lang="pt-BR" altLang="pt-BR" sz="2400">
                <a:solidFill>
                  <a:schemeClr val="bg1"/>
                </a:solidFill>
              </a:rPr>
              <a:t>Mateus 27:50.</a:t>
            </a:r>
            <a:r>
              <a:rPr lang="pt-BR" altLang="pt-BR" sz="240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joao_1931_33">
            <a:extLst>
              <a:ext uri="{FF2B5EF4-FFF2-40B4-BE49-F238E27FC236}">
                <a16:creationId xmlns:a16="http://schemas.microsoft.com/office/drawing/2014/main" id="{8998E5FB-68AF-4D70-8C03-218185742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WordArt 3">
            <a:extLst>
              <a:ext uri="{FF2B5EF4-FFF2-40B4-BE49-F238E27FC236}">
                <a16:creationId xmlns:a16="http://schemas.microsoft.com/office/drawing/2014/main" id="{41C2B674-5D9E-445C-B27F-11D73AC754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3988" y="4637088"/>
            <a:ext cx="5072062" cy="19605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ritannic Bold" panose="020B0903060703020204" pitchFamily="34" charset="0"/>
              </a:rPr>
              <a:t>Ao ser vazado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ritannic Bold" panose="020B0903060703020204" pitchFamily="34" charset="0"/>
              </a:rPr>
              <a:t>saiu água e plasma.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93EDD24-F0B8-48BC-A102-3E45B3A31E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19138"/>
            <a:ext cx="7772400" cy="4797425"/>
          </a:xfrm>
        </p:spPr>
        <p:txBody>
          <a:bodyPr anchor="ctr"/>
          <a:lstStyle/>
          <a:p>
            <a:r>
              <a:rPr lang="pt-BR" altLang="pt-BR" sz="4000" b="1">
                <a:solidFill>
                  <a:srgbClr val="FFFF00"/>
                </a:solidFill>
              </a:rPr>
              <a:t>“Mas um dos soldados lhe abriu o lado com uma lança, e logo saiu sangue  e água.”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BE8F751-B4D7-4474-A1D4-1C9B5DCD3A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24350" y="5827713"/>
            <a:ext cx="4424363" cy="409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3200">
                <a:solidFill>
                  <a:schemeClr val="bg1"/>
                </a:solidFill>
              </a:rPr>
              <a:t>São João 19: 33.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5CE226B2-2BB9-4FDA-B1A7-4E9A8676E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8569325" cy="6264275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ross">
            <a:extLst>
              <a:ext uri="{FF2B5EF4-FFF2-40B4-BE49-F238E27FC236}">
                <a16:creationId xmlns:a16="http://schemas.microsoft.com/office/drawing/2014/main" id="{912E831B-4795-45CF-AF48-E50B412BC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>
            <a:extLst>
              <a:ext uri="{FF2B5EF4-FFF2-40B4-BE49-F238E27FC236}">
                <a16:creationId xmlns:a16="http://schemas.microsoft.com/office/drawing/2014/main" id="{7BC008B3-8DEF-4ADA-9481-FF19F1BA3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3860800"/>
            <a:ext cx="3970337" cy="2265363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  <a:latin typeface="Arial Black" panose="020B0A04020102020204" pitchFamily="34" charset="0"/>
              </a:rPr>
              <a:t>Morreu pelos</a:t>
            </a:r>
          </a:p>
          <a:p>
            <a:pPr algn="ctr"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  <a:latin typeface="Arial Black" panose="020B0A04020102020204" pitchFamily="34" charset="0"/>
              </a:rPr>
              <a:t> nossos pecados</a:t>
            </a:r>
          </a:p>
        </p:txBody>
      </p:sp>
      <p:sp>
        <p:nvSpPr>
          <p:cNvPr id="50180" name="WordArt 4">
            <a:extLst>
              <a:ext uri="{FF2B5EF4-FFF2-40B4-BE49-F238E27FC236}">
                <a16:creationId xmlns:a16="http://schemas.microsoft.com/office/drawing/2014/main" id="{6C2282D9-4FB0-4C66-8934-FBDC9FE157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1844675"/>
            <a:ext cx="5543550" cy="1400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De que morreu Jesus?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180EB04-F746-46D5-82D9-8FD036969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3095625" cy="4764087"/>
          </a:xfrm>
        </p:spPr>
        <p:txBody>
          <a:bodyPr/>
          <a:lstStyle/>
          <a:p>
            <a:r>
              <a:rPr lang="pt-BR" altLang="pt-BR" sz="4000" b="1"/>
              <a:t>A Bíblia afirma que Jesus Morreu para dar a Sua vida pela humanidade.</a:t>
            </a:r>
          </a:p>
        </p:txBody>
      </p:sp>
    </p:spTree>
  </p:cSld>
  <p:clrMapOvr>
    <a:masterClrMapping/>
  </p:clrMapOvr>
  <p:transition advClick="0" advTm="10736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CF67CE28-8E3E-4CAF-8644-3B2EC38051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6156325" cy="1223963"/>
          </a:xfrm>
        </p:spPr>
        <p:txBody>
          <a:bodyPr anchor="ctr"/>
          <a:lstStyle/>
          <a:p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morte de Jesus foi substitutiva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A100837-11D9-4D44-AEC4-2D065E5150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7950" y="3068638"/>
            <a:ext cx="6400800" cy="1752600"/>
          </a:xfrm>
        </p:spPr>
        <p:txBody>
          <a:bodyPr/>
          <a:lstStyle/>
          <a:p>
            <a:r>
              <a:rPr lang="pt-BR" altLang="pt-BR" sz="2800" b="1">
                <a:solidFill>
                  <a:schemeClr val="bg1"/>
                </a:solidFill>
              </a:rPr>
              <a:t>“Porquanto para isto mesmo fostes chamados, pois que também Cristo sofreu em vosso lugar..,”  I Ped. 2:21.</a:t>
            </a:r>
          </a:p>
        </p:txBody>
      </p:sp>
    </p:spTree>
  </p:cSld>
  <p:clrMapOvr>
    <a:masterClrMapping/>
  </p:clrMapOvr>
  <p:transition advClick="0" advTm="116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35CAA95-11CB-4838-82CA-4588095C2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6408738" cy="1143000"/>
          </a:xfrm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</a:rPr>
              <a:t>CRISTO MORREU PELOS NOSSOS PECADOS</a:t>
            </a:r>
          </a:p>
        </p:txBody>
      </p:sp>
    </p:spTree>
  </p:cSld>
  <p:clrMapOvr>
    <a:masterClrMapping/>
  </p:clrMapOvr>
  <p:transition advClick="0" advTm="16944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E8A6AFF-A60D-468B-9C2F-92E9583F4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55725"/>
            <a:ext cx="8229600" cy="3441700"/>
          </a:xfrm>
        </p:spPr>
        <p:txBody>
          <a:bodyPr/>
          <a:lstStyle/>
          <a:p>
            <a:r>
              <a:rPr lang="pt-BR" altLang="pt-BR">
                <a:solidFill>
                  <a:srgbClr val="FFFF00"/>
                </a:solidFill>
                <a:latin typeface="Arial Black" panose="020B0A04020102020204" pitchFamily="34" charset="0"/>
              </a:rPr>
              <a:t>“Antes de tudo, vos entreguei o que também recebi: Que Cristo morreu pelos nossos pecados, segundo as Escrituras.”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BF7D26C-72C3-468F-A63A-FADB6146B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19700" y="4941888"/>
            <a:ext cx="3816350" cy="8636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I Coríntios 15:3.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E6711A0E-BE28-4B9B-B7D0-9BEF9EFC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8496300" cy="619125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65B1EE8-7D00-495D-9D05-2226A8DC0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28992DF-A8B0-495A-BBCF-CD6BCEEA9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3252" name="Picture 4" descr="jesus morte (20)">
            <a:extLst>
              <a:ext uri="{FF2B5EF4-FFF2-40B4-BE49-F238E27FC236}">
                <a16:creationId xmlns:a16="http://schemas.microsoft.com/office/drawing/2014/main" id="{7174B84C-28E3-4C30-B6B2-1AD1115E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WordArt 5">
            <a:extLst>
              <a:ext uri="{FF2B5EF4-FFF2-40B4-BE49-F238E27FC236}">
                <a16:creationId xmlns:a16="http://schemas.microsoft.com/office/drawing/2014/main" id="{CCB613DF-447D-41C7-B91E-FB13871B27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4221163"/>
            <a:ext cx="8543925" cy="2571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Jesus morreu</a:t>
            </a:r>
          </a:p>
          <a:p>
            <a:pPr algn="ctr"/>
            <a:r>
              <a:rPr lang="pt-BR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para nos salvar</a:t>
            </a:r>
          </a:p>
          <a:p>
            <a:pPr algn="ctr"/>
            <a:r>
              <a:rPr lang="pt-BR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da perdição eterna.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D6DB9EA-3FDC-466F-9923-B0AAA5797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83BB6B5-5959-4929-8941-606281A6F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2228" name="Picture 4" descr="cruz1">
            <a:extLst>
              <a:ext uri="{FF2B5EF4-FFF2-40B4-BE49-F238E27FC236}">
                <a16:creationId xmlns:a16="http://schemas.microsoft.com/office/drawing/2014/main" id="{3AF84C3D-042B-4F69-85D9-3EA6CF3A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WordArt 5">
            <a:extLst>
              <a:ext uri="{FF2B5EF4-FFF2-40B4-BE49-F238E27FC236}">
                <a16:creationId xmlns:a16="http://schemas.microsoft.com/office/drawing/2014/main" id="{DEA693A3-BF49-4ABB-A834-F32D09A40F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92650" y="476250"/>
            <a:ext cx="4127500" cy="222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Qual é a </a:t>
            </a:r>
          </a:p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sua decisão?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F938A6B5-D9FB-4A5D-983A-7A5AF1741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8A935ED-FE43-4504-9752-73ACB64F3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04452" name="Picture 4" descr="cruz1">
            <a:extLst>
              <a:ext uri="{FF2B5EF4-FFF2-40B4-BE49-F238E27FC236}">
                <a16:creationId xmlns:a16="http://schemas.microsoft.com/office/drawing/2014/main" id="{53D57189-40E3-4CE7-8B25-7D9F80D9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WordArt 5">
            <a:extLst>
              <a:ext uri="{FF2B5EF4-FFF2-40B4-BE49-F238E27FC236}">
                <a16:creationId xmlns:a16="http://schemas.microsoft.com/office/drawing/2014/main" id="{5D882380-EAE4-4D5F-8ACA-5806EC6E47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51275" y="476250"/>
            <a:ext cx="4968875" cy="554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Entregue seu coração para Jesus.</a:t>
            </a:r>
          </a:p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Tome esta decisão agora mesmo.</a:t>
            </a:r>
          </a:p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Aceite a salvaçao e nunca mais</a:t>
            </a:r>
          </a:p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abandone quem verdadeiramente</a:t>
            </a:r>
          </a:p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ama você.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ruz4X1">
            <a:extLst>
              <a:ext uri="{FF2B5EF4-FFF2-40B4-BE49-F238E27FC236}">
                <a16:creationId xmlns:a16="http://schemas.microsoft.com/office/drawing/2014/main" id="{3A7DD7DD-2AFE-4229-8AF7-F49069B59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WordArt 3">
            <a:extLst>
              <a:ext uri="{FF2B5EF4-FFF2-40B4-BE49-F238E27FC236}">
                <a16:creationId xmlns:a16="http://schemas.microsoft.com/office/drawing/2014/main" id="{6CB3E0FC-5FAF-479A-BDE9-D53D218271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2316163"/>
            <a:ext cx="4321175" cy="15446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FOI POR VOCÊ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WordArt 3">
            <a:extLst>
              <a:ext uri="{FF2B5EF4-FFF2-40B4-BE49-F238E27FC236}">
                <a16:creationId xmlns:a16="http://schemas.microsoft.com/office/drawing/2014/main" id="{9F6E5AE3-9E3E-4154-86C9-9123204563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3357563"/>
            <a:ext cx="6985000" cy="14763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anose="020B0A04020102020204" pitchFamily="34" charset="0"/>
              </a:rPr>
              <a:t>Porque Jesus morreu?</a:t>
            </a:r>
          </a:p>
        </p:txBody>
      </p:sp>
    </p:spTree>
  </p:cSld>
  <p:clrMapOvr>
    <a:masterClrMapping/>
  </p:clrMapOvr>
  <p:transition advClick="0" advTm="1123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jesus morte (96)">
            <a:extLst>
              <a:ext uri="{FF2B5EF4-FFF2-40B4-BE49-F238E27FC236}">
                <a16:creationId xmlns:a16="http://schemas.microsoft.com/office/drawing/2014/main" id="{873AB77A-4ECB-4EE7-A727-8F92473DD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E9B545D6-9882-4C85-93EA-C5E4903CD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16E3E0AD-682D-4FCA-AEA0-1AACAF787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0"/>
            <a:ext cx="1258887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26" name="WordArt 6">
            <a:extLst>
              <a:ext uri="{FF2B5EF4-FFF2-40B4-BE49-F238E27FC236}">
                <a16:creationId xmlns:a16="http://schemas.microsoft.com/office/drawing/2014/main" id="{6FAB30CB-DB7B-4C55-9C51-A45CD7F3DE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68675" y="188913"/>
            <a:ext cx="3724275" cy="21605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 panose="020B0A04020102020204" pitchFamily="34" charset="0"/>
              </a:rPr>
              <a:t>O que levou</a:t>
            </a:r>
          </a:p>
          <a:p>
            <a:pPr algn="ctr"/>
            <a:r>
              <a:rPr lang="pt-BR" sz="3600" kern="1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 panose="020B0A04020102020204" pitchFamily="34" charset="0"/>
              </a:rPr>
              <a:t> Jeusu a morte?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esus morte (125)">
            <a:extLst>
              <a:ext uri="{FF2B5EF4-FFF2-40B4-BE49-F238E27FC236}">
                <a16:creationId xmlns:a16="http://schemas.microsoft.com/office/drawing/2014/main" id="{287845D1-F080-43D5-B6D5-3A42A37F5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5997575" cy="671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259852F0-2E7A-4672-B3F2-27B2B4881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b="1">
                <a:solidFill>
                  <a:srgbClr val="FF3300"/>
                </a:solidFill>
                <a:latin typeface="Arial Black" panose="020B0A04020102020204" pitchFamily="34" charset="0"/>
              </a:rPr>
              <a:t>Hipóteses dos Filósofos Neo-liberais:</a:t>
            </a:r>
            <a:r>
              <a:rPr lang="pt-BR" altLang="pt-BR" sz="4000"/>
              <a:t> 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73B41343-B80B-4F66-A2FA-D33A93E4B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6100" y="3544888"/>
            <a:ext cx="4608513" cy="22606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pt-BR" altLang="pt-BR" b="1"/>
              <a:t>Jesus morreu porque se insurgiu contra o império romano.</a:t>
            </a:r>
            <a:r>
              <a:rPr lang="pt-BR" altLang="pt-B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0A213F3-CE87-4321-9925-6928746B70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19138"/>
            <a:ext cx="7772400" cy="4797425"/>
          </a:xfrm>
        </p:spPr>
        <p:txBody>
          <a:bodyPr anchor="ctr"/>
          <a:lstStyle/>
          <a:p>
            <a:r>
              <a:rPr lang="pt-BR" altLang="pt-BR" sz="4000" b="1">
                <a:solidFill>
                  <a:srgbClr val="FFFF00"/>
                </a:solidFill>
              </a:rPr>
              <a:t>“E respondeu Jesus: </a:t>
            </a:r>
            <a:r>
              <a:rPr lang="pt-BR" altLang="pt-BR" sz="4000" b="1">
                <a:solidFill>
                  <a:srgbClr val="FF0000"/>
                </a:solidFill>
              </a:rPr>
              <a:t>O meu reino não é deste mundo</a:t>
            </a:r>
            <a:r>
              <a:rPr lang="pt-BR" altLang="pt-BR" sz="4000" b="1">
                <a:solidFill>
                  <a:srgbClr val="FFFF00"/>
                </a:solidFill>
              </a:rPr>
              <a:t>; se o meu reino fosse deste mundo, pelejariam os meus servos, para que eu não fosse entregue aos judeus, mas agora o meu reino não é daqui.”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E6D3D05-E2B1-430D-BE83-F4BDD2B95D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24350" y="5827713"/>
            <a:ext cx="4424363" cy="409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3200">
                <a:solidFill>
                  <a:schemeClr val="bg1"/>
                </a:solidFill>
              </a:rPr>
              <a:t>São João 18: 36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8EA6BA6-E7FA-4D10-9D18-F56CA7A89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8569325" cy="6264275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jesus morte (125)">
            <a:extLst>
              <a:ext uri="{FF2B5EF4-FFF2-40B4-BE49-F238E27FC236}">
                <a16:creationId xmlns:a16="http://schemas.microsoft.com/office/drawing/2014/main" id="{7A699791-1FEA-4486-B0FD-8046B6CE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5997575" cy="671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1FF272AE-4078-4257-BA6F-517C69498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013" y="485775"/>
            <a:ext cx="8229600" cy="1143000"/>
          </a:xfrm>
        </p:spPr>
        <p:txBody>
          <a:bodyPr/>
          <a:lstStyle/>
          <a:p>
            <a:r>
              <a:rPr lang="pt-BR" altLang="pt-BR" sz="4000" b="1">
                <a:solidFill>
                  <a:srgbClr val="FF3300"/>
                </a:solidFill>
                <a:latin typeface="Arial Black" panose="020B0A04020102020204" pitchFamily="34" charset="0"/>
              </a:rPr>
              <a:t>Hipóteses dos Filósofos Neo-liberais: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84B45E4-B0AF-4B22-940E-00CD20F9D5B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35488" y="2247900"/>
            <a:ext cx="4357687" cy="4565650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pt-BR" altLang="pt-BR" b="1"/>
          </a:p>
          <a:p>
            <a:pPr marL="609600" indent="-609600">
              <a:buFontTx/>
              <a:buNone/>
            </a:pPr>
            <a:endParaRPr lang="pt-BR" altLang="pt-BR" b="1"/>
          </a:p>
          <a:p>
            <a:pPr marL="609600" indent="-609600">
              <a:buFontTx/>
              <a:buNone/>
            </a:pPr>
            <a:r>
              <a:rPr lang="pt-BR" altLang="pt-BR" sz="3600" b="1"/>
              <a:t>2.  Jesus se insurgiu contra o sacerdócio judaico.</a:t>
            </a:r>
            <a:r>
              <a:rPr lang="pt-BR" altLang="pt-B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513</Words>
  <Application>Microsoft Office PowerPoint</Application>
  <PresentationFormat>Apresentação na tela (4:3)</PresentationFormat>
  <Paragraphs>59</Paragraphs>
  <Slides>41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41</vt:i4>
      </vt:variant>
    </vt:vector>
  </HeadingPairs>
  <TitlesOfParts>
    <vt:vector size="47" baseType="lpstr">
      <vt:lpstr>Arial</vt:lpstr>
      <vt:lpstr>Times New Roman</vt:lpstr>
      <vt:lpstr>Arial Black</vt:lpstr>
      <vt:lpstr>Design padrão</vt:lpstr>
      <vt:lpstr>Estrutura padrão</vt:lpstr>
      <vt:lpstr>1_Design padrão</vt:lpstr>
      <vt:lpstr>Mateus 27:45 -50.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Hipóteses dos Filósofos Neo-liberais: </vt:lpstr>
      <vt:lpstr>“E respondeu Jesus: O meu reino não é deste mundo; se o meu reino fosse deste mundo, pelejariam os meus servos, para que eu não fosse entregue aos judeus, mas agora o meu reino não é daqui.”</vt:lpstr>
      <vt:lpstr>Hipóteses dos Filósofos Neo-liberais:</vt:lpstr>
      <vt:lpstr>“Ora, se Ele estivesse na terra, nem tão pouco sacerdote seria, havendo ainda sacerdotes que oferecem dons segundo a lei.” </vt:lpstr>
      <vt:lpstr>Teólogos Alemães</vt:lpstr>
      <vt:lpstr>“Caifás, porém, um dentre eles, sumo sacerdote naquele ano, advertiu-os, dizendo: Vós nada sabeis, nem considerais que vos convém que morra um só homem pelo povo e que não venha a perecer toda a nação. Ora, ele não disse isto de sí mesmo; mas, sendo sumo sacerdote naquele ano, profetizou que Jesus estava para morrer pela nação.”  </vt:lpstr>
      <vt:lpstr>Cristãos Historicistas</vt:lpstr>
      <vt:lpstr>Será que Jesus morreu pelo espancamento popular?</vt:lpstr>
      <vt:lpstr>“Então, uns cuspiram-lhe no rosto e lhe davam murros, e outros o esbofeteavam....”</vt:lpstr>
      <vt:lpstr>Será que Jesus morreu pelos acoites? </vt:lpstr>
      <vt:lpstr>Apresentação do PowerPoint</vt:lpstr>
      <vt:lpstr>Apresentação do PowerPoint</vt:lpstr>
      <vt:lpstr>Teria sido a crucifixão? </vt:lpstr>
      <vt:lpstr>Apresentação do PowerPoint</vt:lpstr>
      <vt:lpstr>Apresentação do PowerPoint</vt:lpstr>
      <vt:lpstr>Apresentação do PowerPoint</vt:lpstr>
      <vt:lpstr>Apresentação do PowerPoint</vt:lpstr>
      <vt:lpstr>“Mas um dos soldados lhe abriu o lado com uma lança, e logo saiu sangue  e água.”</vt:lpstr>
      <vt:lpstr>Apresentação do PowerPoint</vt:lpstr>
      <vt:lpstr>A Bíblia afirma que Jesus Morreu para dar a Sua vida pela humanidade.</vt:lpstr>
      <vt:lpstr>A morte de Jesus foi substitutiva</vt:lpstr>
      <vt:lpstr>CRISTO MORREU PELOS NOSSOS PECADOS</vt:lpstr>
      <vt:lpstr>“Antes de tudo, vos entreguei o que também recebi: Que Cristo morreu pelos nossos pecados, segundo as Escrituras.”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Inst. Adv. de Educ. e Assist. Soc. Este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de Hoje:</dc:title>
  <dc:creator>escritorio</dc:creator>
  <cp:lastModifiedBy>Pr. Marcelo Carvalho</cp:lastModifiedBy>
  <cp:revision>4</cp:revision>
  <dcterms:created xsi:type="dcterms:W3CDTF">2006-04-15T02:44:32Z</dcterms:created>
  <dcterms:modified xsi:type="dcterms:W3CDTF">2019-11-26T14:25:14Z</dcterms:modified>
</cp:coreProperties>
</file>