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62" r:id="rId14"/>
    <p:sldId id="263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5" r:id="rId24"/>
    <p:sldId id="279" r:id="rId25"/>
    <p:sldId id="280" r:id="rId26"/>
    <p:sldId id="286" r:id="rId27"/>
    <p:sldId id="281" r:id="rId28"/>
    <p:sldId id="282" r:id="rId2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17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838" autoAdjust="0"/>
    <p:restoredTop sz="90929"/>
  </p:normalViewPr>
  <p:slideViewPr>
    <p:cSldViewPr>
      <p:cViewPr varScale="1">
        <p:scale>
          <a:sx n="106" d="100"/>
          <a:sy n="106" d="100"/>
        </p:scale>
        <p:origin x="-10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892B3BCF-1E76-4EE9-9D24-F0EF5D29A960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099" name="Group 3">
              <a:extLst>
                <a:ext uri="{FF2B5EF4-FFF2-40B4-BE49-F238E27FC236}">
                  <a16:creationId xmlns:a16="http://schemas.microsoft.com/office/drawing/2014/main" id="{93CE7D5E-4679-44AD-82BD-B4F1D7C93E4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4100" name="Freeform 4">
                <a:extLst>
                  <a:ext uri="{FF2B5EF4-FFF2-40B4-BE49-F238E27FC236}">
                    <a16:creationId xmlns:a16="http://schemas.microsoft.com/office/drawing/2014/main" id="{E13750BD-9D25-4C5F-A206-B3F5C08A81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1" name="Freeform 5">
                <a:extLst>
                  <a:ext uri="{FF2B5EF4-FFF2-40B4-BE49-F238E27FC236}">
                    <a16:creationId xmlns:a16="http://schemas.microsoft.com/office/drawing/2014/main" id="{9C96F83A-FE7C-4DD5-A260-B8C337B785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AC8D33E8-20CA-48E4-B99A-8918FEE746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CA73FF70-5E4E-40CA-925E-CB8CDC7B69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0C7201B8-15B1-4F0C-83A0-E52B1310B0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6FBC7D7B-EF59-4B1D-BD1D-3A2AFD0033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CDE75F9B-8F57-48D3-AAB3-19EFABC3BB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41B74C12-D4A9-463D-B773-3E85CF8574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E8299356-5D06-4834-9CFB-FCBD121BD3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ECB94B3C-5823-4C47-A74E-A637FE376E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3591A942-6AC6-4BED-8E37-89DB0B0DA9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11" name="Freeform 15">
                <a:extLst>
                  <a:ext uri="{FF2B5EF4-FFF2-40B4-BE49-F238E27FC236}">
                    <a16:creationId xmlns:a16="http://schemas.microsoft.com/office/drawing/2014/main" id="{C12C7DF8-DCA7-4372-950E-C0CB2C7948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12" name="Freeform 16">
                <a:extLst>
                  <a:ext uri="{FF2B5EF4-FFF2-40B4-BE49-F238E27FC236}">
                    <a16:creationId xmlns:a16="http://schemas.microsoft.com/office/drawing/2014/main" id="{071C74FB-B022-495D-ABEC-38B119F0BC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13" name="Group 17">
              <a:extLst>
                <a:ext uri="{FF2B5EF4-FFF2-40B4-BE49-F238E27FC236}">
                  <a16:creationId xmlns:a16="http://schemas.microsoft.com/office/drawing/2014/main" id="{6CE7B4BB-5EEB-4AA5-9689-4F692716FF4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4114" name="Rectangle 18">
                <a:extLst>
                  <a:ext uri="{FF2B5EF4-FFF2-40B4-BE49-F238E27FC236}">
                    <a16:creationId xmlns:a16="http://schemas.microsoft.com/office/drawing/2014/main" id="{D94D75CC-25F4-4733-816D-8C2A2038FFD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5" name="Rectangle 19">
                <a:extLst>
                  <a:ext uri="{FF2B5EF4-FFF2-40B4-BE49-F238E27FC236}">
                    <a16:creationId xmlns:a16="http://schemas.microsoft.com/office/drawing/2014/main" id="{38D7FD79-006A-43E8-8313-410D047AC31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6" name="Rectangle 20">
                <a:extLst>
                  <a:ext uri="{FF2B5EF4-FFF2-40B4-BE49-F238E27FC236}">
                    <a16:creationId xmlns:a16="http://schemas.microsoft.com/office/drawing/2014/main" id="{12329B32-6340-42A4-9713-9EBB2AFBC4F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7" name="Rectangle 21">
                <a:extLst>
                  <a:ext uri="{FF2B5EF4-FFF2-40B4-BE49-F238E27FC236}">
                    <a16:creationId xmlns:a16="http://schemas.microsoft.com/office/drawing/2014/main" id="{9C89568A-62AD-4B66-97E9-952B8121C39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8" name="Rectangle 22">
                <a:extLst>
                  <a:ext uri="{FF2B5EF4-FFF2-40B4-BE49-F238E27FC236}">
                    <a16:creationId xmlns:a16="http://schemas.microsoft.com/office/drawing/2014/main" id="{A440717A-8728-4DD8-A644-BF64FF4AE76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19" name="Rectangle 23">
                <a:extLst>
                  <a:ext uri="{FF2B5EF4-FFF2-40B4-BE49-F238E27FC236}">
                    <a16:creationId xmlns:a16="http://schemas.microsoft.com/office/drawing/2014/main" id="{8BDC63A8-B38F-4D39-9C25-F6BB46B7B8B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0" name="Rectangle 24">
                <a:extLst>
                  <a:ext uri="{FF2B5EF4-FFF2-40B4-BE49-F238E27FC236}">
                    <a16:creationId xmlns:a16="http://schemas.microsoft.com/office/drawing/2014/main" id="{DB6989E5-99C6-4FEA-8B50-B22AEFA702D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1" name="Rectangle 25">
                <a:extLst>
                  <a:ext uri="{FF2B5EF4-FFF2-40B4-BE49-F238E27FC236}">
                    <a16:creationId xmlns:a16="http://schemas.microsoft.com/office/drawing/2014/main" id="{49F5D255-A016-41AD-84AA-2AC8384C62B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2" name="Rectangle 26">
                <a:extLst>
                  <a:ext uri="{FF2B5EF4-FFF2-40B4-BE49-F238E27FC236}">
                    <a16:creationId xmlns:a16="http://schemas.microsoft.com/office/drawing/2014/main" id="{838592F6-43B8-41BE-B01A-D80DE9BFDBB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3" name="Rectangle 27">
                <a:extLst>
                  <a:ext uri="{FF2B5EF4-FFF2-40B4-BE49-F238E27FC236}">
                    <a16:creationId xmlns:a16="http://schemas.microsoft.com/office/drawing/2014/main" id="{47A1D323-56B4-4EF1-8AC9-09D21248926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4" name="Rectangle 28">
                <a:extLst>
                  <a:ext uri="{FF2B5EF4-FFF2-40B4-BE49-F238E27FC236}">
                    <a16:creationId xmlns:a16="http://schemas.microsoft.com/office/drawing/2014/main" id="{78B7DD75-F295-44C3-8994-A632A707332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5" name="Rectangle 29">
                <a:extLst>
                  <a:ext uri="{FF2B5EF4-FFF2-40B4-BE49-F238E27FC236}">
                    <a16:creationId xmlns:a16="http://schemas.microsoft.com/office/drawing/2014/main" id="{7A60F090-044C-4D48-BEBE-18C12809B7E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6" name="Rectangle 30">
                <a:extLst>
                  <a:ext uri="{FF2B5EF4-FFF2-40B4-BE49-F238E27FC236}">
                    <a16:creationId xmlns:a16="http://schemas.microsoft.com/office/drawing/2014/main" id="{5A111EE2-169D-4B96-8FDA-6FCF5EDBC5C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7" name="Rectangle 31">
                <a:extLst>
                  <a:ext uri="{FF2B5EF4-FFF2-40B4-BE49-F238E27FC236}">
                    <a16:creationId xmlns:a16="http://schemas.microsoft.com/office/drawing/2014/main" id="{3869AC93-FD6E-4ADA-89B0-0A59C316D4A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8" name="Rectangle 32">
                <a:extLst>
                  <a:ext uri="{FF2B5EF4-FFF2-40B4-BE49-F238E27FC236}">
                    <a16:creationId xmlns:a16="http://schemas.microsoft.com/office/drawing/2014/main" id="{4F22B376-F0CC-495D-B53F-A7AF49A0FB5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9" name="Rectangle 33">
                <a:extLst>
                  <a:ext uri="{FF2B5EF4-FFF2-40B4-BE49-F238E27FC236}">
                    <a16:creationId xmlns:a16="http://schemas.microsoft.com/office/drawing/2014/main" id="{7DE0B2B4-E7F0-4CE7-ACE6-7E393296511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0" name="Rectangle 34">
                <a:extLst>
                  <a:ext uri="{FF2B5EF4-FFF2-40B4-BE49-F238E27FC236}">
                    <a16:creationId xmlns:a16="http://schemas.microsoft.com/office/drawing/2014/main" id="{FAE89D96-D817-4E92-9ABD-EF53CD636C7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1" name="Rectangle 35">
                <a:extLst>
                  <a:ext uri="{FF2B5EF4-FFF2-40B4-BE49-F238E27FC236}">
                    <a16:creationId xmlns:a16="http://schemas.microsoft.com/office/drawing/2014/main" id="{122058D1-AED7-4808-B07C-C4DF84296F0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2" name="Rectangle 36">
                <a:extLst>
                  <a:ext uri="{FF2B5EF4-FFF2-40B4-BE49-F238E27FC236}">
                    <a16:creationId xmlns:a16="http://schemas.microsoft.com/office/drawing/2014/main" id="{8C5A2601-AC15-4295-9223-6F4213A5992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3" name="Rectangle 37">
                <a:extLst>
                  <a:ext uri="{FF2B5EF4-FFF2-40B4-BE49-F238E27FC236}">
                    <a16:creationId xmlns:a16="http://schemas.microsoft.com/office/drawing/2014/main" id="{C4601A52-F476-4988-85F5-1B83D4DCEE2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4" name="Rectangle 38">
                <a:extLst>
                  <a:ext uri="{FF2B5EF4-FFF2-40B4-BE49-F238E27FC236}">
                    <a16:creationId xmlns:a16="http://schemas.microsoft.com/office/drawing/2014/main" id="{FC8D73E3-F898-40FB-989F-511CE723A19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5" name="Rectangle 39">
                <a:extLst>
                  <a:ext uri="{FF2B5EF4-FFF2-40B4-BE49-F238E27FC236}">
                    <a16:creationId xmlns:a16="http://schemas.microsoft.com/office/drawing/2014/main" id="{C0D4C4F0-0B8D-42FD-89E7-70BA36FDD5A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6" name="Rectangle 40">
                <a:extLst>
                  <a:ext uri="{FF2B5EF4-FFF2-40B4-BE49-F238E27FC236}">
                    <a16:creationId xmlns:a16="http://schemas.microsoft.com/office/drawing/2014/main" id="{1124392F-BA8A-4C0A-97DA-A8DC97B0BED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7" name="Rectangle 41">
                <a:extLst>
                  <a:ext uri="{FF2B5EF4-FFF2-40B4-BE49-F238E27FC236}">
                    <a16:creationId xmlns:a16="http://schemas.microsoft.com/office/drawing/2014/main" id="{34B7C494-B708-4DF0-A81E-A44919529A2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8" name="Rectangle 42">
                <a:extLst>
                  <a:ext uri="{FF2B5EF4-FFF2-40B4-BE49-F238E27FC236}">
                    <a16:creationId xmlns:a16="http://schemas.microsoft.com/office/drawing/2014/main" id="{DA224EDC-009F-43EB-B862-32968837C09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9" name="Rectangle 43">
                <a:extLst>
                  <a:ext uri="{FF2B5EF4-FFF2-40B4-BE49-F238E27FC236}">
                    <a16:creationId xmlns:a16="http://schemas.microsoft.com/office/drawing/2014/main" id="{9909ACC1-E62A-4BC3-8809-190EF16A73C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0" name="Rectangle 44">
                <a:extLst>
                  <a:ext uri="{FF2B5EF4-FFF2-40B4-BE49-F238E27FC236}">
                    <a16:creationId xmlns:a16="http://schemas.microsoft.com/office/drawing/2014/main" id="{AA6C2DDC-8564-4C67-A2F4-6B0E352E357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1" name="Rectangle 45">
                <a:extLst>
                  <a:ext uri="{FF2B5EF4-FFF2-40B4-BE49-F238E27FC236}">
                    <a16:creationId xmlns:a16="http://schemas.microsoft.com/office/drawing/2014/main" id="{7464DF59-BEA1-42E1-AEFE-C8FFFEFBE63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2" name="Rectangle 46">
                <a:extLst>
                  <a:ext uri="{FF2B5EF4-FFF2-40B4-BE49-F238E27FC236}">
                    <a16:creationId xmlns:a16="http://schemas.microsoft.com/office/drawing/2014/main" id="{62DD0262-5533-4074-9ED6-89A44998D99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3" name="Rectangle 47">
                <a:extLst>
                  <a:ext uri="{FF2B5EF4-FFF2-40B4-BE49-F238E27FC236}">
                    <a16:creationId xmlns:a16="http://schemas.microsoft.com/office/drawing/2014/main" id="{2CB883E0-884F-49AA-A332-44A256ACDD5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4" name="Rectangle 48">
                <a:extLst>
                  <a:ext uri="{FF2B5EF4-FFF2-40B4-BE49-F238E27FC236}">
                    <a16:creationId xmlns:a16="http://schemas.microsoft.com/office/drawing/2014/main" id="{8CED53C3-8D89-42C3-8C90-4F4156FF151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5" name="Rectangle 49">
                <a:extLst>
                  <a:ext uri="{FF2B5EF4-FFF2-40B4-BE49-F238E27FC236}">
                    <a16:creationId xmlns:a16="http://schemas.microsoft.com/office/drawing/2014/main" id="{C22DE3BF-23C0-44AB-9641-72DC5722588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6" name="Rectangle 50">
                <a:extLst>
                  <a:ext uri="{FF2B5EF4-FFF2-40B4-BE49-F238E27FC236}">
                    <a16:creationId xmlns:a16="http://schemas.microsoft.com/office/drawing/2014/main" id="{DB547857-80EE-468B-995A-54859AEA992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7" name="Rectangle 51">
                <a:extLst>
                  <a:ext uri="{FF2B5EF4-FFF2-40B4-BE49-F238E27FC236}">
                    <a16:creationId xmlns:a16="http://schemas.microsoft.com/office/drawing/2014/main" id="{4CE4474F-2E9F-49AF-9E6B-ED6AB4E4F75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8" name="Rectangle 52">
                <a:extLst>
                  <a:ext uri="{FF2B5EF4-FFF2-40B4-BE49-F238E27FC236}">
                    <a16:creationId xmlns:a16="http://schemas.microsoft.com/office/drawing/2014/main" id="{AFB56220-4C30-44D1-837C-6D9B9576DE6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49" name="Rectangle 53">
                <a:extLst>
                  <a:ext uri="{FF2B5EF4-FFF2-40B4-BE49-F238E27FC236}">
                    <a16:creationId xmlns:a16="http://schemas.microsoft.com/office/drawing/2014/main" id="{5F3469AD-F291-4306-9209-2844A3B5FBD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0" name="Rectangle 54">
                <a:extLst>
                  <a:ext uri="{FF2B5EF4-FFF2-40B4-BE49-F238E27FC236}">
                    <a16:creationId xmlns:a16="http://schemas.microsoft.com/office/drawing/2014/main" id="{C978F0DB-76C4-40A3-A671-D8EDFA27B0C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1" name="Rectangle 55">
                <a:extLst>
                  <a:ext uri="{FF2B5EF4-FFF2-40B4-BE49-F238E27FC236}">
                    <a16:creationId xmlns:a16="http://schemas.microsoft.com/office/drawing/2014/main" id="{568D2469-DA06-4284-9587-1AA5D99A07B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2" name="Rectangle 56">
                <a:extLst>
                  <a:ext uri="{FF2B5EF4-FFF2-40B4-BE49-F238E27FC236}">
                    <a16:creationId xmlns:a16="http://schemas.microsoft.com/office/drawing/2014/main" id="{BCCC3EE7-874E-48A2-8EE0-6C3E629B5D7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3" name="Rectangle 57">
                <a:extLst>
                  <a:ext uri="{FF2B5EF4-FFF2-40B4-BE49-F238E27FC236}">
                    <a16:creationId xmlns:a16="http://schemas.microsoft.com/office/drawing/2014/main" id="{1A9EFDCC-B6CB-4662-AE55-6B4C40148D7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4" name="Rectangle 58">
                <a:extLst>
                  <a:ext uri="{FF2B5EF4-FFF2-40B4-BE49-F238E27FC236}">
                    <a16:creationId xmlns:a16="http://schemas.microsoft.com/office/drawing/2014/main" id="{2FF4AC66-93FB-42B6-8279-B2CE919CD46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5" name="Rectangle 59">
                <a:extLst>
                  <a:ext uri="{FF2B5EF4-FFF2-40B4-BE49-F238E27FC236}">
                    <a16:creationId xmlns:a16="http://schemas.microsoft.com/office/drawing/2014/main" id="{7A3A1B64-4A79-40D0-91DB-E7AE7472453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6" name="Rectangle 60">
                <a:extLst>
                  <a:ext uri="{FF2B5EF4-FFF2-40B4-BE49-F238E27FC236}">
                    <a16:creationId xmlns:a16="http://schemas.microsoft.com/office/drawing/2014/main" id="{8DE0EA85-233E-4675-B853-44F8BE382F5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7" name="Rectangle 61">
                <a:extLst>
                  <a:ext uri="{FF2B5EF4-FFF2-40B4-BE49-F238E27FC236}">
                    <a16:creationId xmlns:a16="http://schemas.microsoft.com/office/drawing/2014/main" id="{E8795987-F80C-4998-8794-DF2970D3274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8" name="Rectangle 62">
                <a:extLst>
                  <a:ext uri="{FF2B5EF4-FFF2-40B4-BE49-F238E27FC236}">
                    <a16:creationId xmlns:a16="http://schemas.microsoft.com/office/drawing/2014/main" id="{02621969-E1FC-4289-9692-D0C8B05DDC6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59" name="Rectangle 63">
                <a:extLst>
                  <a:ext uri="{FF2B5EF4-FFF2-40B4-BE49-F238E27FC236}">
                    <a16:creationId xmlns:a16="http://schemas.microsoft.com/office/drawing/2014/main" id="{975C55C4-0A5C-495E-B4A6-B186EA3051E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0" name="Rectangle 64">
                <a:extLst>
                  <a:ext uri="{FF2B5EF4-FFF2-40B4-BE49-F238E27FC236}">
                    <a16:creationId xmlns:a16="http://schemas.microsoft.com/office/drawing/2014/main" id="{07D9C5A4-449F-498D-B39B-933FF63B145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1" name="Rectangle 65">
                <a:extLst>
                  <a:ext uri="{FF2B5EF4-FFF2-40B4-BE49-F238E27FC236}">
                    <a16:creationId xmlns:a16="http://schemas.microsoft.com/office/drawing/2014/main" id="{00110778-0B85-4ED5-B821-DD411B0C992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2" name="Rectangle 66">
                <a:extLst>
                  <a:ext uri="{FF2B5EF4-FFF2-40B4-BE49-F238E27FC236}">
                    <a16:creationId xmlns:a16="http://schemas.microsoft.com/office/drawing/2014/main" id="{7754C16C-BAE4-4EE7-8FF9-E4797114948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3" name="Rectangle 67">
                <a:extLst>
                  <a:ext uri="{FF2B5EF4-FFF2-40B4-BE49-F238E27FC236}">
                    <a16:creationId xmlns:a16="http://schemas.microsoft.com/office/drawing/2014/main" id="{5AC6CC38-4AE7-488A-9C3B-9A804EF28E6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4" name="Rectangle 68">
                <a:extLst>
                  <a:ext uri="{FF2B5EF4-FFF2-40B4-BE49-F238E27FC236}">
                    <a16:creationId xmlns:a16="http://schemas.microsoft.com/office/drawing/2014/main" id="{1F042E47-03B9-41D3-85E9-41A5A906E2B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5" name="Rectangle 69">
                <a:extLst>
                  <a:ext uri="{FF2B5EF4-FFF2-40B4-BE49-F238E27FC236}">
                    <a16:creationId xmlns:a16="http://schemas.microsoft.com/office/drawing/2014/main" id="{2155A8B9-A106-4B99-AC60-B1497EC7D7F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6" name="Rectangle 70">
                <a:extLst>
                  <a:ext uri="{FF2B5EF4-FFF2-40B4-BE49-F238E27FC236}">
                    <a16:creationId xmlns:a16="http://schemas.microsoft.com/office/drawing/2014/main" id="{FD3CDC18-BB59-4A17-A1D3-910B0D37F13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7" name="Rectangle 71">
                <a:extLst>
                  <a:ext uri="{FF2B5EF4-FFF2-40B4-BE49-F238E27FC236}">
                    <a16:creationId xmlns:a16="http://schemas.microsoft.com/office/drawing/2014/main" id="{F0E14418-0848-4518-8234-DED7AD40AC3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8" name="Rectangle 72">
                <a:extLst>
                  <a:ext uri="{FF2B5EF4-FFF2-40B4-BE49-F238E27FC236}">
                    <a16:creationId xmlns:a16="http://schemas.microsoft.com/office/drawing/2014/main" id="{4570505D-6C87-4100-A3C2-B1E76E2AF2D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69" name="Rectangle 73">
                <a:extLst>
                  <a:ext uri="{FF2B5EF4-FFF2-40B4-BE49-F238E27FC236}">
                    <a16:creationId xmlns:a16="http://schemas.microsoft.com/office/drawing/2014/main" id="{7EB63A0D-FCFF-4DC4-AED4-1AD96AF754D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0" name="Rectangle 74">
                <a:extLst>
                  <a:ext uri="{FF2B5EF4-FFF2-40B4-BE49-F238E27FC236}">
                    <a16:creationId xmlns:a16="http://schemas.microsoft.com/office/drawing/2014/main" id="{1CFE7AF3-47D8-4203-9D88-B8BA3824C08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1" name="Rectangle 75">
                <a:extLst>
                  <a:ext uri="{FF2B5EF4-FFF2-40B4-BE49-F238E27FC236}">
                    <a16:creationId xmlns:a16="http://schemas.microsoft.com/office/drawing/2014/main" id="{15DEC62C-50A7-447E-98DC-E55D5B01409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2" name="Rectangle 76">
                <a:extLst>
                  <a:ext uri="{FF2B5EF4-FFF2-40B4-BE49-F238E27FC236}">
                    <a16:creationId xmlns:a16="http://schemas.microsoft.com/office/drawing/2014/main" id="{6780FB20-3B67-4358-8894-3028FDA9672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3" name="Rectangle 77">
                <a:extLst>
                  <a:ext uri="{FF2B5EF4-FFF2-40B4-BE49-F238E27FC236}">
                    <a16:creationId xmlns:a16="http://schemas.microsoft.com/office/drawing/2014/main" id="{B1D2C1AF-6797-4E5C-802B-3958F28040F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4" name="Rectangle 78">
                <a:extLst>
                  <a:ext uri="{FF2B5EF4-FFF2-40B4-BE49-F238E27FC236}">
                    <a16:creationId xmlns:a16="http://schemas.microsoft.com/office/drawing/2014/main" id="{977A0ECA-C525-4B6E-ABF6-33F6351C555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5" name="Rectangle 79">
                <a:extLst>
                  <a:ext uri="{FF2B5EF4-FFF2-40B4-BE49-F238E27FC236}">
                    <a16:creationId xmlns:a16="http://schemas.microsoft.com/office/drawing/2014/main" id="{4F5C01C6-2A45-448A-A862-6FE653A2AFB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6" name="Rectangle 80">
                <a:extLst>
                  <a:ext uri="{FF2B5EF4-FFF2-40B4-BE49-F238E27FC236}">
                    <a16:creationId xmlns:a16="http://schemas.microsoft.com/office/drawing/2014/main" id="{E9785F45-6BB0-47FA-8251-67DE940A31C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7" name="Freeform 81">
                <a:extLst>
                  <a:ext uri="{FF2B5EF4-FFF2-40B4-BE49-F238E27FC236}">
                    <a16:creationId xmlns:a16="http://schemas.microsoft.com/office/drawing/2014/main" id="{D846A93A-228F-4F4B-83E5-070A7076B3A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78" name="Rectangle 82">
                <a:extLst>
                  <a:ext uri="{FF2B5EF4-FFF2-40B4-BE49-F238E27FC236}">
                    <a16:creationId xmlns:a16="http://schemas.microsoft.com/office/drawing/2014/main" id="{16F7E1CF-A69F-4D54-8522-AD6CF012A2D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79" name="Rectangle 83">
                <a:extLst>
                  <a:ext uri="{FF2B5EF4-FFF2-40B4-BE49-F238E27FC236}">
                    <a16:creationId xmlns:a16="http://schemas.microsoft.com/office/drawing/2014/main" id="{4C986641-E1B2-41BD-8B9D-195BAAD7EE0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0" name="Rectangle 84">
                <a:extLst>
                  <a:ext uri="{FF2B5EF4-FFF2-40B4-BE49-F238E27FC236}">
                    <a16:creationId xmlns:a16="http://schemas.microsoft.com/office/drawing/2014/main" id="{F6DBE0B1-6D2B-4AAD-98B4-4EF33F2578C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1" name="Rectangle 85">
                <a:extLst>
                  <a:ext uri="{FF2B5EF4-FFF2-40B4-BE49-F238E27FC236}">
                    <a16:creationId xmlns:a16="http://schemas.microsoft.com/office/drawing/2014/main" id="{654757D0-8F17-4E57-B606-1695D25ADD5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2" name="Rectangle 86">
                <a:extLst>
                  <a:ext uri="{FF2B5EF4-FFF2-40B4-BE49-F238E27FC236}">
                    <a16:creationId xmlns:a16="http://schemas.microsoft.com/office/drawing/2014/main" id="{C334CACC-2A43-4648-A222-4766E4A2CA3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3" name="Rectangle 87">
                <a:extLst>
                  <a:ext uri="{FF2B5EF4-FFF2-40B4-BE49-F238E27FC236}">
                    <a16:creationId xmlns:a16="http://schemas.microsoft.com/office/drawing/2014/main" id="{47584869-17ED-4893-A12B-6175CCC6A0D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4" name="Rectangle 88">
                <a:extLst>
                  <a:ext uri="{FF2B5EF4-FFF2-40B4-BE49-F238E27FC236}">
                    <a16:creationId xmlns:a16="http://schemas.microsoft.com/office/drawing/2014/main" id="{68389639-7DE4-4E7D-9972-7F9E30198C3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5" name="Rectangle 89">
                <a:extLst>
                  <a:ext uri="{FF2B5EF4-FFF2-40B4-BE49-F238E27FC236}">
                    <a16:creationId xmlns:a16="http://schemas.microsoft.com/office/drawing/2014/main" id="{8B7FD774-5214-4F11-B5AF-0454F818BFF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6" name="Rectangle 90">
                <a:extLst>
                  <a:ext uri="{FF2B5EF4-FFF2-40B4-BE49-F238E27FC236}">
                    <a16:creationId xmlns:a16="http://schemas.microsoft.com/office/drawing/2014/main" id="{6549F299-6B86-4D95-B0C5-12DC3D0F51B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7" name="Rectangle 91">
                <a:extLst>
                  <a:ext uri="{FF2B5EF4-FFF2-40B4-BE49-F238E27FC236}">
                    <a16:creationId xmlns:a16="http://schemas.microsoft.com/office/drawing/2014/main" id="{16AC9E9A-8B6E-47C3-9BAA-FCF6B737CFC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8" name="Rectangle 92">
                <a:extLst>
                  <a:ext uri="{FF2B5EF4-FFF2-40B4-BE49-F238E27FC236}">
                    <a16:creationId xmlns:a16="http://schemas.microsoft.com/office/drawing/2014/main" id="{A5BF4BD2-0E40-4FD6-B0D9-EFF0507C25B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89" name="Rectangle 93">
                <a:extLst>
                  <a:ext uri="{FF2B5EF4-FFF2-40B4-BE49-F238E27FC236}">
                    <a16:creationId xmlns:a16="http://schemas.microsoft.com/office/drawing/2014/main" id="{2296A0FC-729D-4B17-89D2-BB25351F547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0" name="Rectangle 94">
                <a:extLst>
                  <a:ext uri="{FF2B5EF4-FFF2-40B4-BE49-F238E27FC236}">
                    <a16:creationId xmlns:a16="http://schemas.microsoft.com/office/drawing/2014/main" id="{3C3CCA1B-8B3F-4868-B802-0D4D0FFBE7E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1" name="Rectangle 95">
                <a:extLst>
                  <a:ext uri="{FF2B5EF4-FFF2-40B4-BE49-F238E27FC236}">
                    <a16:creationId xmlns:a16="http://schemas.microsoft.com/office/drawing/2014/main" id="{D6EE9C2A-0D7C-4048-BE2F-CE19962818E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2" name="Rectangle 96">
                <a:extLst>
                  <a:ext uri="{FF2B5EF4-FFF2-40B4-BE49-F238E27FC236}">
                    <a16:creationId xmlns:a16="http://schemas.microsoft.com/office/drawing/2014/main" id="{59B9E6FB-905C-437C-B169-F93D79BDAEC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3" name="Rectangle 97">
                <a:extLst>
                  <a:ext uri="{FF2B5EF4-FFF2-40B4-BE49-F238E27FC236}">
                    <a16:creationId xmlns:a16="http://schemas.microsoft.com/office/drawing/2014/main" id="{11ADC33B-744D-4EFA-A64C-4D0A990660A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4" name="Rectangle 98">
                <a:extLst>
                  <a:ext uri="{FF2B5EF4-FFF2-40B4-BE49-F238E27FC236}">
                    <a16:creationId xmlns:a16="http://schemas.microsoft.com/office/drawing/2014/main" id="{A1082E3A-2B56-4CCB-9B67-6F11683A015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5" name="Rectangle 99">
                <a:extLst>
                  <a:ext uri="{FF2B5EF4-FFF2-40B4-BE49-F238E27FC236}">
                    <a16:creationId xmlns:a16="http://schemas.microsoft.com/office/drawing/2014/main" id="{98CD6AF3-8954-4DE2-9706-049384129CC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6" name="Rectangle 100">
                <a:extLst>
                  <a:ext uri="{FF2B5EF4-FFF2-40B4-BE49-F238E27FC236}">
                    <a16:creationId xmlns:a16="http://schemas.microsoft.com/office/drawing/2014/main" id="{B0884216-14E2-476C-A391-5EB54B24FE6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7" name="Rectangle 101">
                <a:extLst>
                  <a:ext uri="{FF2B5EF4-FFF2-40B4-BE49-F238E27FC236}">
                    <a16:creationId xmlns:a16="http://schemas.microsoft.com/office/drawing/2014/main" id="{F3DC0A74-480C-442E-83FF-D4017D48209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8" name="Rectangle 102">
                <a:extLst>
                  <a:ext uri="{FF2B5EF4-FFF2-40B4-BE49-F238E27FC236}">
                    <a16:creationId xmlns:a16="http://schemas.microsoft.com/office/drawing/2014/main" id="{5684B479-D997-41B4-A598-911D6A59815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99" name="Rectangle 103">
                <a:extLst>
                  <a:ext uri="{FF2B5EF4-FFF2-40B4-BE49-F238E27FC236}">
                    <a16:creationId xmlns:a16="http://schemas.microsoft.com/office/drawing/2014/main" id="{20B1134A-4E91-40CE-B94B-9DDCB68CF4B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0" name="Rectangle 104">
                <a:extLst>
                  <a:ext uri="{FF2B5EF4-FFF2-40B4-BE49-F238E27FC236}">
                    <a16:creationId xmlns:a16="http://schemas.microsoft.com/office/drawing/2014/main" id="{D7E66A82-3CA2-40B0-8E28-ACF13593B03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1" name="Rectangle 105">
                <a:extLst>
                  <a:ext uri="{FF2B5EF4-FFF2-40B4-BE49-F238E27FC236}">
                    <a16:creationId xmlns:a16="http://schemas.microsoft.com/office/drawing/2014/main" id="{78A458AE-A3D0-44D7-9DF5-91079BA1F75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2" name="Rectangle 106">
                <a:extLst>
                  <a:ext uri="{FF2B5EF4-FFF2-40B4-BE49-F238E27FC236}">
                    <a16:creationId xmlns:a16="http://schemas.microsoft.com/office/drawing/2014/main" id="{9D6A4910-6BAB-419B-9441-976F3E8A792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3" name="Rectangle 107">
                <a:extLst>
                  <a:ext uri="{FF2B5EF4-FFF2-40B4-BE49-F238E27FC236}">
                    <a16:creationId xmlns:a16="http://schemas.microsoft.com/office/drawing/2014/main" id="{8E8567B1-91FB-4E57-89B1-C6861B26563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4" name="Rectangle 108">
                <a:extLst>
                  <a:ext uri="{FF2B5EF4-FFF2-40B4-BE49-F238E27FC236}">
                    <a16:creationId xmlns:a16="http://schemas.microsoft.com/office/drawing/2014/main" id="{54EAAC68-9932-4731-BF5C-89901591860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5" name="Rectangle 109">
                <a:extLst>
                  <a:ext uri="{FF2B5EF4-FFF2-40B4-BE49-F238E27FC236}">
                    <a16:creationId xmlns:a16="http://schemas.microsoft.com/office/drawing/2014/main" id="{21545570-8CFE-4DE9-BC75-9742CD7494D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6" name="Rectangle 110">
                <a:extLst>
                  <a:ext uri="{FF2B5EF4-FFF2-40B4-BE49-F238E27FC236}">
                    <a16:creationId xmlns:a16="http://schemas.microsoft.com/office/drawing/2014/main" id="{F99C2328-9E34-4503-BC2D-CCD1754AA94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7" name="Rectangle 111">
                <a:extLst>
                  <a:ext uri="{FF2B5EF4-FFF2-40B4-BE49-F238E27FC236}">
                    <a16:creationId xmlns:a16="http://schemas.microsoft.com/office/drawing/2014/main" id="{55EF2007-B3CC-4732-B842-C52CD84778A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8" name="Rectangle 112">
                <a:extLst>
                  <a:ext uri="{FF2B5EF4-FFF2-40B4-BE49-F238E27FC236}">
                    <a16:creationId xmlns:a16="http://schemas.microsoft.com/office/drawing/2014/main" id="{A568CCD5-36F0-4F81-BFA0-9902D508FB8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9" name="Rectangle 113">
                <a:extLst>
                  <a:ext uri="{FF2B5EF4-FFF2-40B4-BE49-F238E27FC236}">
                    <a16:creationId xmlns:a16="http://schemas.microsoft.com/office/drawing/2014/main" id="{DBB629D1-E10C-4F39-B233-962FECB3C29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0" name="Rectangle 114">
                <a:extLst>
                  <a:ext uri="{FF2B5EF4-FFF2-40B4-BE49-F238E27FC236}">
                    <a16:creationId xmlns:a16="http://schemas.microsoft.com/office/drawing/2014/main" id="{C192400A-7F9B-4E94-9F77-E301B74EE5A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1" name="Rectangle 115">
                <a:extLst>
                  <a:ext uri="{FF2B5EF4-FFF2-40B4-BE49-F238E27FC236}">
                    <a16:creationId xmlns:a16="http://schemas.microsoft.com/office/drawing/2014/main" id="{AFCBF746-B113-44DF-A51D-8B5CDCA35D7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2" name="Rectangle 116">
                <a:extLst>
                  <a:ext uri="{FF2B5EF4-FFF2-40B4-BE49-F238E27FC236}">
                    <a16:creationId xmlns:a16="http://schemas.microsoft.com/office/drawing/2014/main" id="{500BBA14-C0C2-4715-9621-C0771E4BA46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3" name="Rectangle 117">
                <a:extLst>
                  <a:ext uri="{FF2B5EF4-FFF2-40B4-BE49-F238E27FC236}">
                    <a16:creationId xmlns:a16="http://schemas.microsoft.com/office/drawing/2014/main" id="{702F2103-665D-4425-9FB8-24E7BF7C90C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4" name="Rectangle 118">
                <a:extLst>
                  <a:ext uri="{FF2B5EF4-FFF2-40B4-BE49-F238E27FC236}">
                    <a16:creationId xmlns:a16="http://schemas.microsoft.com/office/drawing/2014/main" id="{3EB7137B-6FF8-4E8E-86D7-BF454F94C97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5" name="Rectangle 119">
                <a:extLst>
                  <a:ext uri="{FF2B5EF4-FFF2-40B4-BE49-F238E27FC236}">
                    <a16:creationId xmlns:a16="http://schemas.microsoft.com/office/drawing/2014/main" id="{BDCCF321-D78F-45E2-8774-B5DF7FCDC83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6" name="Rectangle 120">
                <a:extLst>
                  <a:ext uri="{FF2B5EF4-FFF2-40B4-BE49-F238E27FC236}">
                    <a16:creationId xmlns:a16="http://schemas.microsoft.com/office/drawing/2014/main" id="{8E923D14-7E1B-422C-9514-8973AD14F60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7" name="Rectangle 121">
                <a:extLst>
                  <a:ext uri="{FF2B5EF4-FFF2-40B4-BE49-F238E27FC236}">
                    <a16:creationId xmlns:a16="http://schemas.microsoft.com/office/drawing/2014/main" id="{354D75C9-FF46-46C7-898B-C47A6B85FDA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8" name="Rectangle 122">
                <a:extLst>
                  <a:ext uri="{FF2B5EF4-FFF2-40B4-BE49-F238E27FC236}">
                    <a16:creationId xmlns:a16="http://schemas.microsoft.com/office/drawing/2014/main" id="{AF6458B4-F5AD-4155-AF75-8E17CEFE305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19" name="Rectangle 123">
                <a:extLst>
                  <a:ext uri="{FF2B5EF4-FFF2-40B4-BE49-F238E27FC236}">
                    <a16:creationId xmlns:a16="http://schemas.microsoft.com/office/drawing/2014/main" id="{82BA025B-4A32-4C0F-AEA5-B4D141A8BEE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0" name="Rectangle 124">
                <a:extLst>
                  <a:ext uri="{FF2B5EF4-FFF2-40B4-BE49-F238E27FC236}">
                    <a16:creationId xmlns:a16="http://schemas.microsoft.com/office/drawing/2014/main" id="{73D801A4-5FF2-4713-A16F-1F8E7A24BC4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1" name="Rectangle 125">
                <a:extLst>
                  <a:ext uri="{FF2B5EF4-FFF2-40B4-BE49-F238E27FC236}">
                    <a16:creationId xmlns:a16="http://schemas.microsoft.com/office/drawing/2014/main" id="{4CADC143-4429-41D9-B2B3-9DF64765557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2" name="Rectangle 126">
                <a:extLst>
                  <a:ext uri="{FF2B5EF4-FFF2-40B4-BE49-F238E27FC236}">
                    <a16:creationId xmlns:a16="http://schemas.microsoft.com/office/drawing/2014/main" id="{372116AB-B175-44BA-BE64-6978CF7C74D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3" name="Rectangle 127">
                <a:extLst>
                  <a:ext uri="{FF2B5EF4-FFF2-40B4-BE49-F238E27FC236}">
                    <a16:creationId xmlns:a16="http://schemas.microsoft.com/office/drawing/2014/main" id="{628E53EF-C0DA-42D1-8A70-2F278EDD8A8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4" name="Rectangle 128">
                <a:extLst>
                  <a:ext uri="{FF2B5EF4-FFF2-40B4-BE49-F238E27FC236}">
                    <a16:creationId xmlns:a16="http://schemas.microsoft.com/office/drawing/2014/main" id="{09D64E9E-AE76-4DF9-B7BD-6C2E3B94863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5" name="Rectangle 129">
                <a:extLst>
                  <a:ext uri="{FF2B5EF4-FFF2-40B4-BE49-F238E27FC236}">
                    <a16:creationId xmlns:a16="http://schemas.microsoft.com/office/drawing/2014/main" id="{34962931-15F2-404E-BDA0-F0E803FB0AD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6" name="Rectangle 130">
                <a:extLst>
                  <a:ext uri="{FF2B5EF4-FFF2-40B4-BE49-F238E27FC236}">
                    <a16:creationId xmlns:a16="http://schemas.microsoft.com/office/drawing/2014/main" id="{A87E2953-4F07-4FD3-AB1C-8DF1BB5C124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7" name="Rectangle 131">
                <a:extLst>
                  <a:ext uri="{FF2B5EF4-FFF2-40B4-BE49-F238E27FC236}">
                    <a16:creationId xmlns:a16="http://schemas.microsoft.com/office/drawing/2014/main" id="{3F2777F2-FB10-4D27-BFA5-A28DA895AAE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8" name="Rectangle 132">
                <a:extLst>
                  <a:ext uri="{FF2B5EF4-FFF2-40B4-BE49-F238E27FC236}">
                    <a16:creationId xmlns:a16="http://schemas.microsoft.com/office/drawing/2014/main" id="{0204C216-8ADC-4738-925F-4EFACB93B99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29" name="Rectangle 133">
                <a:extLst>
                  <a:ext uri="{FF2B5EF4-FFF2-40B4-BE49-F238E27FC236}">
                    <a16:creationId xmlns:a16="http://schemas.microsoft.com/office/drawing/2014/main" id="{F6F9E7F0-DFA7-414A-9BA3-5408BBF295F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30" name="Rectangle 134">
                <a:extLst>
                  <a:ext uri="{FF2B5EF4-FFF2-40B4-BE49-F238E27FC236}">
                    <a16:creationId xmlns:a16="http://schemas.microsoft.com/office/drawing/2014/main" id="{0B13C7CB-7A38-45FB-97FE-DA91980DE91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31" name="Rectangle 135">
                <a:extLst>
                  <a:ext uri="{FF2B5EF4-FFF2-40B4-BE49-F238E27FC236}">
                    <a16:creationId xmlns:a16="http://schemas.microsoft.com/office/drawing/2014/main" id="{822921A6-5276-43BB-85F0-A879C463AF4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32" name="Rectangle 136">
                <a:extLst>
                  <a:ext uri="{FF2B5EF4-FFF2-40B4-BE49-F238E27FC236}">
                    <a16:creationId xmlns:a16="http://schemas.microsoft.com/office/drawing/2014/main" id="{45C7666A-3DDD-4843-98C3-84996573518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33" name="Rectangle 137">
                <a:extLst>
                  <a:ext uri="{FF2B5EF4-FFF2-40B4-BE49-F238E27FC236}">
                    <a16:creationId xmlns:a16="http://schemas.microsoft.com/office/drawing/2014/main" id="{EFF84852-ED55-4FBB-AB69-C54E6A908A5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34" name="Freeform 138">
                <a:extLst>
                  <a:ext uri="{FF2B5EF4-FFF2-40B4-BE49-F238E27FC236}">
                    <a16:creationId xmlns:a16="http://schemas.microsoft.com/office/drawing/2014/main" id="{932476C8-6156-4E83-8573-CEE495972FE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5" name="Freeform 139">
                <a:extLst>
                  <a:ext uri="{FF2B5EF4-FFF2-40B4-BE49-F238E27FC236}">
                    <a16:creationId xmlns:a16="http://schemas.microsoft.com/office/drawing/2014/main" id="{33DE142B-80BD-40FB-97D4-688A7A73F3E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6" name="Freeform 140">
                <a:extLst>
                  <a:ext uri="{FF2B5EF4-FFF2-40B4-BE49-F238E27FC236}">
                    <a16:creationId xmlns:a16="http://schemas.microsoft.com/office/drawing/2014/main" id="{51A909EF-D9A0-4AC2-8413-2D6A231F405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7" name="Freeform 141">
                <a:extLst>
                  <a:ext uri="{FF2B5EF4-FFF2-40B4-BE49-F238E27FC236}">
                    <a16:creationId xmlns:a16="http://schemas.microsoft.com/office/drawing/2014/main" id="{C301BBCF-6448-4996-8026-C9C5325D307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8" name="Freeform 142">
                <a:extLst>
                  <a:ext uri="{FF2B5EF4-FFF2-40B4-BE49-F238E27FC236}">
                    <a16:creationId xmlns:a16="http://schemas.microsoft.com/office/drawing/2014/main" id="{8A9EBAA3-B955-4D63-8777-02DBD658268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39" name="Freeform 143">
                <a:extLst>
                  <a:ext uri="{FF2B5EF4-FFF2-40B4-BE49-F238E27FC236}">
                    <a16:creationId xmlns:a16="http://schemas.microsoft.com/office/drawing/2014/main" id="{3AA3656D-0514-476B-B150-085094FE0A4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0" name="Freeform 144">
                <a:extLst>
                  <a:ext uri="{FF2B5EF4-FFF2-40B4-BE49-F238E27FC236}">
                    <a16:creationId xmlns:a16="http://schemas.microsoft.com/office/drawing/2014/main" id="{3098F32D-CF7C-46F6-9BD9-30E5E80EE31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1" name="Freeform 145">
                <a:extLst>
                  <a:ext uri="{FF2B5EF4-FFF2-40B4-BE49-F238E27FC236}">
                    <a16:creationId xmlns:a16="http://schemas.microsoft.com/office/drawing/2014/main" id="{5D45FF31-36E1-4BCE-89AE-DACBCA8AF5F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2" name="Freeform 146">
                <a:extLst>
                  <a:ext uri="{FF2B5EF4-FFF2-40B4-BE49-F238E27FC236}">
                    <a16:creationId xmlns:a16="http://schemas.microsoft.com/office/drawing/2014/main" id="{C80CA20F-00F9-4A8A-871E-C7C24CDE6FF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3" name="Rectangle 147">
                <a:extLst>
                  <a:ext uri="{FF2B5EF4-FFF2-40B4-BE49-F238E27FC236}">
                    <a16:creationId xmlns:a16="http://schemas.microsoft.com/office/drawing/2014/main" id="{D5536CE2-BE89-4DF9-9643-C818C3593C6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44" name="Rectangle 148">
                <a:extLst>
                  <a:ext uri="{FF2B5EF4-FFF2-40B4-BE49-F238E27FC236}">
                    <a16:creationId xmlns:a16="http://schemas.microsoft.com/office/drawing/2014/main" id="{1FB9C17B-807C-4911-A85A-92EAA1148EE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45" name="Freeform 149">
                <a:extLst>
                  <a:ext uri="{FF2B5EF4-FFF2-40B4-BE49-F238E27FC236}">
                    <a16:creationId xmlns:a16="http://schemas.microsoft.com/office/drawing/2014/main" id="{1BBC3F76-964E-43F8-ACD3-4C8124AAF65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6" name="Freeform 150">
                <a:extLst>
                  <a:ext uri="{FF2B5EF4-FFF2-40B4-BE49-F238E27FC236}">
                    <a16:creationId xmlns:a16="http://schemas.microsoft.com/office/drawing/2014/main" id="{30239312-DF06-4662-A674-A0CCAF9FDE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7" name="Freeform 151">
                <a:extLst>
                  <a:ext uri="{FF2B5EF4-FFF2-40B4-BE49-F238E27FC236}">
                    <a16:creationId xmlns:a16="http://schemas.microsoft.com/office/drawing/2014/main" id="{FCF56A2B-06B1-4CF5-B45B-5FE7AF8A6F6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48" name="Oval 152">
                <a:extLst>
                  <a:ext uri="{FF2B5EF4-FFF2-40B4-BE49-F238E27FC236}">
                    <a16:creationId xmlns:a16="http://schemas.microsoft.com/office/drawing/2014/main" id="{6CF74BAE-33D6-4340-8B04-4CECDDF9E1A5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4249" name="Rectangle 153">
            <a:extLst>
              <a:ext uri="{FF2B5EF4-FFF2-40B4-BE49-F238E27FC236}">
                <a16:creationId xmlns:a16="http://schemas.microsoft.com/office/drawing/2014/main" id="{78A58C54-F95D-4828-B57A-D43815A4741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pt-BR" noProof="0"/>
              <a:t>Click to edit Master title style</a:t>
            </a:r>
          </a:p>
        </p:txBody>
      </p:sp>
      <p:sp>
        <p:nvSpPr>
          <p:cNvPr id="4250" name="Rectangle 154">
            <a:extLst>
              <a:ext uri="{FF2B5EF4-FFF2-40B4-BE49-F238E27FC236}">
                <a16:creationId xmlns:a16="http://schemas.microsoft.com/office/drawing/2014/main" id="{AC1AB292-7909-496E-A879-44005BC0D1A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3" panose="05040102010807070707" pitchFamily="18" charset="2"/>
              <a:buNone/>
              <a:defRPr/>
            </a:lvl1pPr>
          </a:lstStyle>
          <a:p>
            <a:pPr lvl="0"/>
            <a:r>
              <a:rPr lang="en-US" altLang="pt-BR" noProof="0"/>
              <a:t>Click to edit Master subtitle style</a:t>
            </a:r>
          </a:p>
        </p:txBody>
      </p:sp>
      <p:sp>
        <p:nvSpPr>
          <p:cNvPr id="4251" name="Rectangle 155">
            <a:extLst>
              <a:ext uri="{FF2B5EF4-FFF2-40B4-BE49-F238E27FC236}">
                <a16:creationId xmlns:a16="http://schemas.microsoft.com/office/drawing/2014/main" id="{AEAA9687-C4AB-449C-8EC0-1BE6EA50BA7C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pt-BR"/>
          </a:p>
        </p:txBody>
      </p:sp>
      <p:sp>
        <p:nvSpPr>
          <p:cNvPr id="4252" name="Rectangle 156">
            <a:extLst>
              <a:ext uri="{FF2B5EF4-FFF2-40B4-BE49-F238E27FC236}">
                <a16:creationId xmlns:a16="http://schemas.microsoft.com/office/drawing/2014/main" id="{B04D57F0-AE0C-471C-85E6-ACC3A67564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pt-BR"/>
          </a:p>
        </p:txBody>
      </p:sp>
      <p:sp>
        <p:nvSpPr>
          <p:cNvPr id="4253" name="Rectangle 157">
            <a:extLst>
              <a:ext uri="{FF2B5EF4-FFF2-40B4-BE49-F238E27FC236}">
                <a16:creationId xmlns:a16="http://schemas.microsoft.com/office/drawing/2014/main" id="{52988D67-544E-446E-A7E4-E55C2674DE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40BDBF2-3970-473B-AE1D-D5904DDF8529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A3EBB-3430-4A45-ACA9-743066BB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75EB7B-11F7-4C7A-8DB7-C36F77B51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F08390-4D79-4C99-AE52-E0FD9F3B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B57AB9-98EA-4FAE-B945-A29EC209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9E3BFC-6E0A-401A-91F4-A344983C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BE119-5B3C-4791-9DC9-B29C4771372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0684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7883C6-CEB3-420D-99B8-9F19045AAA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291991-E3FB-4E43-A19F-F401F1638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EF4733-CEE3-448A-930B-0832F3F9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1D611E-E090-42DE-88AD-4B11F18F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807430-4426-49C9-9F7B-958EE475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4BBFA-BA0D-4E96-8CCC-1E43B515D51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80611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B1D75-1B60-460C-8EB0-EE164C76B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440BB0-70AE-41EA-A2E8-255A180DF95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8E9B41-E547-438C-BB8B-65681B777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67C018-D2F0-4F40-AD9F-DEB70B3F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6A157D-DC72-4567-AC58-A99D7C827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5E5D14-2AA0-4021-A0EC-35628D1B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EEE9AF33-6863-4898-AD45-0CCDD260D87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3516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87F92-C7D7-48EF-8EE8-56C45712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892855-8EAD-4ED9-8002-F4F23A2E0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3FCE40-F024-4AFC-82C1-0250954E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DF8774-3DB3-4D7E-9800-5DA72A76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B14CEA-56B1-4759-BF07-B17A6C09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55499-3E0A-4AF3-B0B9-323ED742BAD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9813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A73D7-BDC6-4132-81DE-54C0E6AE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C5C0E3-D67C-4339-9D0D-5D9411AEE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B74B25-1AE7-4953-A4FD-3B18AC41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32D394-C072-4075-9409-9CB2B297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4C8EAD-D8EC-4B3A-9B0C-47559256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39794-18E6-4007-8E1E-21B1931A2A5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033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69E54-E9A1-4C33-941A-0D085689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74955B-D784-4191-A078-61E8D2E07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DADC89-EA15-4A2B-8A3F-58A0DCFEC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FEDE5D-1670-4593-A2E1-F429AFE2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EC8F95-BCEE-4084-B752-09DCB54F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FEB8EF-3D83-4858-85A4-7F7959EF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C5941-670A-4DBA-ABAC-71994C03814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176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99A09-9955-40C8-AC8C-B702A9D2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048814-3D71-4752-80DC-2ABBFD195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12D351-D094-4286-B9E0-25249CA49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DF746D-9B8C-4A84-97F9-43679AEB0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6D9B83-F6DF-4300-BEB0-CC739AAB7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4CDEBD7-429E-4F58-8D7D-2B4261D1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C19D99-C982-4201-9C05-EC4B738F0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DF4A7DE-4F76-4B45-8137-66F6B938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DD611-50DC-49BB-B3E7-1C474BE81BC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8954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8426B-34C4-4535-BD7B-75AC582D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808589E-A5EA-4C92-AB3D-0D663DA5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64CFE9-32A4-4A8E-83C1-C903967E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ED090B-2AFF-4B64-9295-E85F21C9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E6BEF-D271-4039-81F7-7FD541D00AD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7822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8C87D92-9114-4E65-913B-3AE09D3C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ACA8A2B-5245-4D33-AF7C-33550DE5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F2AEE8-1799-49F9-AD15-8A4B2B07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052EB-3ECB-419A-A60E-373040CE336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7054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5ACA6-7F50-4075-89DB-9946305A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C334A-0E22-4AAB-8035-7995EB1E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8CE025-C9D2-4F99-B2C6-5BF25D3C6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341639-6542-44C4-BD69-105FBB6C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3FEB44-D0EC-400D-BE3F-5E4E88A6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FFBCCB-ECB6-4503-9DB2-0B9923B5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07D2A-4399-441A-8F58-1DC9FD03CC0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8822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9F27A-C571-4C9F-9DA5-59A5882A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6F3A726-90A6-48B1-A9D3-D20DF42CE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4DFB44-591C-4679-BBB3-0C0EC2429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3A45C5-0A85-4830-A5F9-BC39CC96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3C5E97-FA19-4634-9237-E9E726D9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C1EECA-4241-453F-B446-981EF7DA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B82F1-989E-47ED-8A28-E9F211CA58A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7794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" name="Rectangle 153">
            <a:extLst>
              <a:ext uri="{FF2B5EF4-FFF2-40B4-BE49-F238E27FC236}">
                <a16:creationId xmlns:a16="http://schemas.microsoft.com/office/drawing/2014/main" id="{E77C7858-358A-43C1-B641-0FD3BEEF796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3226" name="Rectangle 154">
            <a:extLst>
              <a:ext uri="{FF2B5EF4-FFF2-40B4-BE49-F238E27FC236}">
                <a16:creationId xmlns:a16="http://schemas.microsoft.com/office/drawing/2014/main" id="{51D83802-22BE-4D75-818B-99B877E3C3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3227" name="Rectangle 155">
            <a:extLst>
              <a:ext uri="{FF2B5EF4-FFF2-40B4-BE49-F238E27FC236}">
                <a16:creationId xmlns:a16="http://schemas.microsoft.com/office/drawing/2014/main" id="{FF34EE71-029B-4864-B137-2C311D3815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3228" name="Rectangle 156">
            <a:extLst>
              <a:ext uri="{FF2B5EF4-FFF2-40B4-BE49-F238E27FC236}">
                <a16:creationId xmlns:a16="http://schemas.microsoft.com/office/drawing/2014/main" id="{99ABE327-E5F9-4F6C-A27E-2A0DB7B02E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717D29D1-A4AA-45A3-A1A3-9BEB438CB2C4}" type="slidenum">
              <a:rPr lang="en-US" altLang="pt-BR"/>
              <a:pPr/>
              <a:t>‹nº›</a:t>
            </a:fld>
            <a:endParaRPr lang="en-US" altLang="pt-BR"/>
          </a:p>
        </p:txBody>
      </p:sp>
      <p:sp>
        <p:nvSpPr>
          <p:cNvPr id="3229" name="Rectangle 157">
            <a:extLst>
              <a:ext uri="{FF2B5EF4-FFF2-40B4-BE49-F238E27FC236}">
                <a16:creationId xmlns:a16="http://schemas.microsoft.com/office/drawing/2014/main" id="{A6C55C2E-5F17-4DE0-9529-CAA0BE7C299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3230" name="Rectangle 158">
            <a:extLst>
              <a:ext uri="{FF2B5EF4-FFF2-40B4-BE49-F238E27FC236}">
                <a16:creationId xmlns:a16="http://schemas.microsoft.com/office/drawing/2014/main" id="{AB0456FE-E80A-473E-9F15-3DF95BDC67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F81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anose="05040102010807070707" pitchFamily="18" charset="2"/>
        <a:buChar char="}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anose="05040102010807070707" pitchFamily="18" charset="2"/>
        <a:buChar char="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anose="05040102010807070707" pitchFamily="18" charset="2"/>
        <a:buChar char="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1CFFABB-B2C8-41D8-9903-66233DC5833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sz="3600" b="1">
                <a:solidFill>
                  <a:schemeClr val="tx1"/>
                </a:solidFill>
              </a:rPr>
              <a:t>2.  ARREPENDIMENTO</a:t>
            </a:r>
            <a:endParaRPr lang="pt-BR" altLang="pt-B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04A95EF-9AC8-427A-A6FC-BA4D662F797B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2362200"/>
            <a:ext cx="3965575" cy="3736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pt-BR" sz="2400" b="1"/>
              <a:t>“Arrependei-vos, pois, e convertei-vos para serem cancelados os vossos pecados.”</a:t>
            </a:r>
            <a:r>
              <a:rPr lang="en-US" altLang="pt-BR" sz="1100">
                <a:solidFill>
                  <a:srgbClr val="0000FF"/>
                </a:solidFill>
                <a:effectLst/>
              </a:rPr>
              <a:t> 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pt-BR" sz="1800" b="1"/>
              <a:t>	Atos 3:19.</a:t>
            </a:r>
            <a:endParaRPr lang="en-US" altLang="pt-BR" sz="2400" b="1"/>
          </a:p>
          <a:p>
            <a:pPr>
              <a:buFont typeface="Wingdings" panose="05000000000000000000" pitchFamily="2" charset="2"/>
              <a:buChar char="§"/>
            </a:pPr>
            <a:endParaRPr lang="en-US" altLang="pt-BR" sz="2400" b="1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pt-BR" sz="2400" b="1"/>
              <a:t>Sem arrependimento estamos condenados à morte.</a:t>
            </a:r>
            <a:endParaRPr lang="pt-BR" altLang="pt-BR" sz="2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E6FCA6E8-BBC7-4BA0-B8D0-E64147E0D1E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b="1">
                <a:solidFill>
                  <a:srgbClr val="FFFF00"/>
                </a:solidFill>
              </a:rPr>
              <a:t>Falso Arrependimento</a:t>
            </a:r>
            <a:endParaRPr lang="pt-BR" altLang="pt-B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7" name="Rectangle 1027">
            <a:extLst>
              <a:ext uri="{FF2B5EF4-FFF2-40B4-BE49-F238E27FC236}">
                <a16:creationId xmlns:a16="http://schemas.microsoft.com/office/drawing/2014/main" id="{28631E13-017F-4075-872B-25048E85C449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828800"/>
            <a:ext cx="3584575" cy="4270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/>
              <a:t>Medo da punição,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pt-BR" sz="2800" b="1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/>
              <a:t>Estar triste com os resultados do pecado, mas não pelo pecado em si.</a:t>
            </a:r>
            <a:endParaRPr lang="pt-BR" altLang="pt-BR" sz="2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2720A11A-3A37-4475-BBED-CBA14DBE254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b="1">
                <a:solidFill>
                  <a:srgbClr val="FFFF00"/>
                </a:solidFill>
              </a:rPr>
              <a:t>Verdadeiro Arrependimento</a:t>
            </a:r>
            <a:endParaRPr lang="pt-BR" altLang="pt-BR" b="1"/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EE9E0696-A29D-4F41-8954-15E99CC43C41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2133600"/>
            <a:ext cx="3584575" cy="3965575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pt-BR" sz="2800" b="1"/>
              <a:t>Manifesta-se através da tristeza genuína pelos pecados cometidos.</a:t>
            </a:r>
            <a:endParaRPr lang="pt-BR" altLang="pt-BR" sz="28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64881AF0-A131-4CB9-82E9-8A1B3A927066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3813175" cy="4498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/>
              <a:t>O rei Davi ficou verdadeiramente triste com seu duplo pecado - assassinato e adultério - e rogou a Deus que purificasse a sua vida.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/>
              <a:t>Salmos 51:7,10. </a:t>
            </a:r>
            <a:endParaRPr lang="pt-BR" altLang="pt-BR" sz="28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5EA8F78-B565-464C-B7F5-5EF556C99C6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sz="3600" b="1">
                <a:solidFill>
                  <a:schemeClr val="tx1"/>
                </a:solidFill>
              </a:rPr>
              <a:t>3. CONFISSÃO</a:t>
            </a:r>
            <a:endParaRPr lang="pt-BR" altLang="pt-B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0B8A594-4F08-4DD5-8CD1-DDC3B89152C3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2057400"/>
            <a:ext cx="4194175" cy="40417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 i="1">
                <a:solidFill>
                  <a:schemeClr val="tx2"/>
                </a:solidFill>
              </a:rPr>
              <a:t>“O que encobre as suas transgressões nunca prosperará; mas o que as confessa e deixa, alcançará misericórdia.” </a:t>
            </a:r>
            <a:r>
              <a:rPr lang="en-US" altLang="pt-BR" sz="2800" b="1"/>
              <a:t>Provérbios 28:13.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6EE2E507-EA48-40C8-9E33-B05B572024BD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066800"/>
            <a:ext cx="3736975" cy="5032375"/>
          </a:xfrm>
        </p:spPr>
        <p:txBody>
          <a:bodyPr/>
          <a:lstStyle/>
          <a:p>
            <a:pPr marL="192088" indent="-192088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pt-BR" altLang="pt-BR" sz="2800" b="1" i="1">
                <a:solidFill>
                  <a:schemeClr val="tx2"/>
                </a:solidFill>
              </a:rPr>
              <a:t>“Se confessarmos os nossos pecados, ele é fiel e justo para nos perdoar os pecados e nos purificar de toda injustiça.”</a:t>
            </a:r>
          </a:p>
          <a:p>
            <a:pPr marL="192088" indent="-192088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pt-BR" altLang="pt-BR" sz="2800" b="1" i="1">
                <a:solidFill>
                  <a:schemeClr val="tx2"/>
                </a:solidFill>
              </a:rPr>
              <a:t>	</a:t>
            </a:r>
            <a:r>
              <a:rPr lang="pt-BR" altLang="pt-BR" sz="2800" b="1"/>
              <a:t>I João 1:9.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80B1BE71-3591-4277-B80B-C4A0E4B5D39A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762000"/>
            <a:ext cx="3965575" cy="5337175"/>
          </a:xfrm>
        </p:spPr>
        <p:txBody>
          <a:bodyPr/>
          <a:lstStyle/>
          <a:p>
            <a:pPr marL="192088" indent="-192088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pt-BR" sz="2400" b="1" i="1">
                <a:solidFill>
                  <a:schemeClr val="tx2"/>
                </a:solidFill>
              </a:rPr>
              <a:t>“Vinde, pois, e arrazoemos, diz o SENHOR; ainda que os vossos PECADOS SEJAM COMO A ESCARLATA, eles SE TORNARÃO BRANCOS COMO A NEVE; ainda que sejam vermelhos como o carmesim, se tornarão como a lã.” </a:t>
            </a:r>
            <a:r>
              <a:rPr lang="en-US" altLang="pt-BR" sz="2400" b="1"/>
              <a:t>Isaías 1:18.</a:t>
            </a:r>
            <a:r>
              <a:rPr lang="en-US" altLang="pt-BR" sz="2400" b="1" i="1">
                <a:solidFill>
                  <a:schemeClr val="tx2"/>
                </a:solidFill>
              </a:rPr>
              <a:t> </a:t>
            </a:r>
            <a:endParaRPr lang="pt-BR" altLang="pt-BR" sz="24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73A67F69-1A62-47F1-A993-E80167B7B19A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838200"/>
            <a:ext cx="4194175" cy="5260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 i="1">
                <a:solidFill>
                  <a:schemeClr val="tx2"/>
                </a:solidFill>
              </a:rPr>
              <a:t>“…de seus pecados não me lembrarei mais.” 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/>
              <a:t>Hebreus 8:12.</a:t>
            </a:r>
            <a:endParaRPr lang="pt-BR" altLang="pt-BR" sz="28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636A4D6-47B3-415A-810E-8DD9DAB1C9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066800"/>
          </a:xfrm>
        </p:spPr>
        <p:txBody>
          <a:bodyPr/>
          <a:lstStyle/>
          <a:p>
            <a:pPr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sz="3200" b="1">
                <a:solidFill>
                  <a:schemeClr val="tx1"/>
                </a:solidFill>
              </a:rPr>
              <a:t>4. NOVO NASCIMENTO</a:t>
            </a:r>
            <a:endParaRPr lang="pt-BR" altLang="pt-B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6E0BE80-1BC1-43CB-B401-8979BA89482A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3432175" cy="4498975"/>
          </a:xfrm>
        </p:spPr>
        <p:txBody>
          <a:bodyPr/>
          <a:lstStyle/>
          <a:p>
            <a:pPr marL="192088" indent="-192088">
              <a:buFont typeface="Wingdings" panose="05000000000000000000" pitchFamily="2" charset="2"/>
              <a:buNone/>
            </a:pPr>
            <a:r>
              <a:rPr lang="pt-BR" altLang="pt-BR" sz="2800" b="1" i="1">
                <a:solidFill>
                  <a:schemeClr val="tx2"/>
                </a:solidFill>
              </a:rPr>
              <a:t>“Jesus respondeu: Em verdade, em verdade te digo que se alguém não nascer da água e do Espírito, não pode entrar no reino de Deus.”</a:t>
            </a:r>
          </a:p>
          <a:p>
            <a:pPr marL="192088" indent="-192088">
              <a:buFont typeface="Wingdings" panose="05000000000000000000" pitchFamily="2" charset="2"/>
              <a:buNone/>
            </a:pPr>
            <a:r>
              <a:rPr lang="pt-BR" altLang="pt-BR" sz="2800" b="1" i="1">
                <a:solidFill>
                  <a:schemeClr val="tx2"/>
                </a:solidFill>
              </a:rPr>
              <a:t> </a:t>
            </a:r>
            <a:r>
              <a:rPr lang="en-US" altLang="pt-BR" sz="2800" b="1"/>
              <a:t>João 3:5.</a:t>
            </a:r>
            <a:endParaRPr lang="pt-BR" altLang="pt-BR" sz="28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F6D29E61-6FA4-4D5B-9D79-BCEECB440919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371600"/>
            <a:ext cx="3962400" cy="4498975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pt-BR" sz="2400" b="1"/>
              <a:t>Se os primeiros três passos forem dados, </a:t>
            </a:r>
          </a:p>
          <a:p>
            <a:pPr lvl="1">
              <a:lnSpc>
                <a:spcPct val="120000"/>
              </a:lnSpc>
              <a:buClr>
                <a:schemeClr val="hlink"/>
              </a:buClr>
            </a:pPr>
            <a:r>
              <a:rPr lang="en-US" altLang="pt-BR" sz="2000" b="1">
                <a:solidFill>
                  <a:schemeClr val="tx2"/>
                </a:solidFill>
              </a:rPr>
              <a:t>crer, </a:t>
            </a:r>
          </a:p>
          <a:p>
            <a:pPr lvl="1">
              <a:lnSpc>
                <a:spcPct val="120000"/>
              </a:lnSpc>
              <a:buClr>
                <a:schemeClr val="hlink"/>
              </a:buClr>
            </a:pPr>
            <a:r>
              <a:rPr lang="en-US" altLang="pt-BR" sz="2000" b="1">
                <a:solidFill>
                  <a:schemeClr val="tx2"/>
                </a:solidFill>
              </a:rPr>
              <a:t>arrepender-se e </a:t>
            </a:r>
          </a:p>
          <a:p>
            <a:pPr lvl="1">
              <a:lnSpc>
                <a:spcPct val="120000"/>
              </a:lnSpc>
              <a:buClr>
                <a:schemeClr val="hlink"/>
              </a:buClr>
            </a:pPr>
            <a:r>
              <a:rPr lang="en-US" altLang="pt-BR" sz="2000" b="1">
                <a:solidFill>
                  <a:schemeClr val="tx2"/>
                </a:solidFill>
              </a:rPr>
              <a:t>confessar os pecados,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pt-BR" sz="2400" b="1"/>
              <a:t>ocorrerá a experiência da verdadeira conversão que é o novo nascimento. </a:t>
            </a:r>
            <a:endParaRPr lang="pt-BR" altLang="pt-BR"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83B4FD23-FAE2-4838-9103-0C7852F6D099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914400"/>
            <a:ext cx="4194175" cy="5184775"/>
          </a:xfrm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/>
              <a:t>Deus o ama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b="1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b="1"/>
              <a:t>João 3:16.</a:t>
            </a:r>
            <a:endParaRPr lang="pt-BR" altLang="pt-BR" sz="1300" b="1" i="1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2800" b="1" i="1">
                <a:solidFill>
                  <a:schemeClr val="tx2"/>
                </a:solidFill>
                <a:effectLst/>
              </a:rPr>
              <a:t>“</a:t>
            </a:r>
            <a:r>
              <a:rPr lang="en-US" altLang="pt-BR" sz="2800" b="1">
                <a:solidFill>
                  <a:schemeClr val="tx2"/>
                </a:solidFill>
                <a:effectLst/>
              </a:rPr>
              <a:t>Porque Deus amou ao mundo de tal maneira que deu o seu Filho unigênito, para que todo o que nele crê não pereça, mas tenha a vida eterna</a:t>
            </a:r>
            <a:r>
              <a:rPr lang="pt-BR" altLang="pt-BR" sz="2800" b="1" i="1">
                <a:solidFill>
                  <a:schemeClr val="tx2"/>
                </a:solidFill>
                <a:effectLst/>
              </a:rPr>
              <a:t>.”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5D9490D8-1F24-49BF-9272-DF422868EB6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143000"/>
            <a:ext cx="3965575" cy="4956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pt-BR" sz="2400" b="1"/>
              <a:t>“E, assim, se alguém está em Cristo, é nova criatura; as coisas antigas já passaram; eis que se fizeram novas.”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pt-BR" sz="2400" b="1"/>
              <a:t>	II Coríntios 5:17.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pt-BR" sz="2400" b="1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pt-BR" sz="2400" b="1"/>
              <a:t>Seu prazer, como nova criatura, será fazer a vontade de Deus.</a:t>
            </a:r>
            <a:endParaRPr lang="pt-BR" altLang="pt-BR" sz="24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>
            <a:extLst>
              <a:ext uri="{FF2B5EF4-FFF2-40B4-BE49-F238E27FC236}">
                <a16:creationId xmlns:a16="http://schemas.microsoft.com/office/drawing/2014/main" id="{0A883AED-5DA2-4849-825C-2FF5EB588A7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sz="4000" b="1">
                <a:solidFill>
                  <a:schemeClr val="tx1"/>
                </a:solidFill>
              </a:rPr>
              <a:t>5. OBEDIÊNCIA</a:t>
            </a:r>
            <a:endParaRPr lang="pt-BR" altLang="pt-BR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79" name="Rectangle 1027">
            <a:extLst>
              <a:ext uri="{FF2B5EF4-FFF2-40B4-BE49-F238E27FC236}">
                <a16:creationId xmlns:a16="http://schemas.microsoft.com/office/drawing/2014/main" id="{AF315D8E-F585-4370-9158-C2AE0D78294E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2133600"/>
            <a:ext cx="3508375" cy="39655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pt-BR" sz="2400" b="1"/>
              <a:t>“Se me amais, guardareis os meus mandamentos.”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2000" b="1"/>
              <a:t>	João 14:15.</a:t>
            </a:r>
            <a:endParaRPr lang="en-US" altLang="pt-BR" sz="2400" b="1">
              <a:latin typeface="Times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pt-BR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pt-BR" sz="2400" b="1"/>
              <a:t>Se a pessoa estiver verdadeiramente convertida isso se manifestará mediante sua obediência à vontade de Deus.</a:t>
            </a:r>
            <a:endParaRPr lang="pt-BR" altLang="pt-BR" sz="24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E18B463B-617C-444A-8B09-11E4FAAB721E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304800"/>
            <a:ext cx="3889375" cy="5794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altLang="pt-BR" sz="2400" b="1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pt-BR" sz="2400" b="1"/>
              <a:t>“Nisto conhecemos que amamos os filhos de Deus: quando amamos a Deus e praticamos os seus mandamentos.   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pt-BR" sz="2400" b="1"/>
              <a:t>	Porque este é o amor de Deus: que guardemos os seus mandamentos; ora, os seus mandamentos não são penosos.”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pt-BR" sz="2400" b="1"/>
              <a:t>	I João 5:2, 3. </a:t>
            </a:r>
            <a:endParaRPr lang="pt-BR" altLang="pt-BR" sz="24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D38619-A1DC-4CD0-9D8C-560697C6FA11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3965575" cy="4498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pt-BR" sz="3600" b="1"/>
              <a:t>A prova do amor a Deus é a obediência a Seus mandamentos.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0B7CA983-2137-46CC-9EC5-B4500A382CE0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3584575" cy="4498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 i="1">
                <a:solidFill>
                  <a:schemeClr val="tx2"/>
                </a:solidFill>
              </a:rPr>
              <a:t>“Nem todo o que me diz: Senhor, Senhor! entrará no reino dos céus, mas aquele que faz a vontade de meu Pai, que está nos céus.” </a:t>
            </a:r>
            <a:r>
              <a:rPr lang="en-US" altLang="pt-BR" sz="2800" b="1"/>
              <a:t>Mateus 7:21.</a:t>
            </a:r>
            <a:r>
              <a:rPr lang="en-US" altLang="pt-BR" sz="2800" b="1" i="1">
                <a:solidFill>
                  <a:schemeClr val="tx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28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8C2A226A-E899-40F3-A66E-C885564AD824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838200"/>
            <a:ext cx="4117975" cy="5337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pt-BR" sz="2800" b="1"/>
              <a:t>“Logo, já não sou eu quem vive, mas Cristo vive em mim; e esse viver que, agora, tenho na carne, vivo pela fé no Filho de Deus, que me amou e a si mesmo se entregou por mim.”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2800" b="1"/>
              <a:t>	Gálatas 2:20.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pt-BR" sz="28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F69CE0A-3833-48D0-B0F2-258C522F6C8A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685800"/>
            <a:ext cx="3581400" cy="548957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pt-BR" sz="2400" b="1"/>
              <a:t>A obediência não é obtida por nossos esforços; é alcançada pelo poder de Cristo na vida da pessoa.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altLang="pt-BR" sz="1400" b="1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pt-BR" sz="2400" b="1"/>
              <a:t>Quando Ele habita em nós passamos a ser Seus filhos e herdeiros de reino eterno.</a:t>
            </a:r>
            <a:endParaRPr lang="pt-BR" altLang="pt-BR" sz="24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4D1814F1-1E8B-4F3A-8287-F7B7747250A8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/>
              <a:t>Podemos ter absoluta confiança na promessa da vida eterna.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pt-BR" sz="2800" b="1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/>
              <a:t>Agora tudo o que temos a fazer é submeter nossa vida a Jesus.</a:t>
            </a:r>
            <a:endParaRPr lang="pt-BR" altLang="pt-BR" sz="28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192817AC-8443-4A19-A8BA-D4B3509FBA1E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685800"/>
            <a:ext cx="4038600" cy="5413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/>
              <a:t>Jesus pagou elevado preço para redimi-lo e tudo o que pede em troca é a sua vida.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pt-BR" sz="2800" b="1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/>
              <a:t>Tome uma decisão.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pt-BR" sz="2800" b="1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/>
              <a:t>Aceite hoje a salvação que Cristo lhe oferece.</a:t>
            </a:r>
            <a:endParaRPr lang="pt-BR" altLang="pt-BR" sz="2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E684254-0FAF-4768-9EB4-5269E884B0A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3813175" cy="449897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pt-BR" b="1"/>
              <a:t>Esse amor foi demonstrado quando Jesus Cristo veio a este mundo e morreu para nos salvar.</a:t>
            </a:r>
            <a:endParaRPr lang="pt-BR" altLang="pt-BR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3C67C02-5907-43CA-BF27-ED5CB581A74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533400"/>
            <a:ext cx="2898775" cy="1143000"/>
          </a:xfrm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marL="287338" indent="-287338" algn="l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pt-BR" sz="2800" b="1">
                <a:solidFill>
                  <a:schemeClr val="tx1"/>
                </a:solidFill>
              </a:rPr>
              <a:t>A realidade do pecado.</a:t>
            </a:r>
            <a:endParaRPr lang="pt-BR" altLang="pt-BR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77ED000-70D6-432B-BF06-1246C0AA94D1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2133600"/>
            <a:ext cx="3279775" cy="3965575"/>
          </a:xfrm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pt-BR" sz="2800" b="1"/>
              <a:t>Romanos 3:23.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t-BR" altLang="pt-BR" sz="2800" b="1" i="1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altLang="pt-BR" sz="2800" b="1" i="1">
                <a:solidFill>
                  <a:schemeClr val="tx2"/>
                </a:solidFill>
              </a:rPr>
              <a:t>“Porque todos pecaram e destituídos estão da glória de Deus.”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02030763-7F7C-4CBF-8225-586F84A7F910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3584575" cy="4498975"/>
          </a:xfrm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/>
              <a:t>Romanos 3:10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 i="1">
                <a:solidFill>
                  <a:schemeClr val="tx2"/>
                </a:solidFill>
              </a:rPr>
              <a:t>“Não há justo, nem um sequer.”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pt-BR" sz="2800" b="1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/>
              <a:t>Ninguém pode ser justo diante de Deus por seus próprios méritos.</a:t>
            </a:r>
            <a:endParaRPr lang="pt-BR" altLang="pt-BR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3B58E6D1-517C-4593-BC88-FF59100ADE54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066800"/>
            <a:ext cx="3813175" cy="5032375"/>
          </a:xfrm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/>
              <a:t>Romanos 6:23.</a:t>
            </a:r>
            <a:endParaRPr lang="en-US" altLang="pt-BR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pt-BR" sz="2800" b="1" i="1">
                <a:solidFill>
                  <a:schemeClr val="tx2"/>
                </a:solidFill>
              </a:rPr>
              <a:t>“Porque O SALÁRIO DO PECADO É A MORTE, mas O DOM GRATUITO DE DEUS É A VIDA ETERNA em Cristo Jesus, nosso Senhor.”</a:t>
            </a:r>
            <a:endParaRPr lang="pt-BR" altLang="pt-BR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CB428A16-DF7B-4CFF-9261-376E9B10DCE2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838200"/>
            <a:ext cx="4041775" cy="526097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pt-BR" sz="2800" b="1"/>
              <a:t>O carcereiro de Filipo.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pt-BR" sz="2800" b="1"/>
              <a:t>Atos 16:30,31.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pt-BR" sz="2800" b="1" i="1">
                <a:solidFill>
                  <a:schemeClr val="tx2"/>
                </a:solidFill>
              </a:rPr>
              <a:t>A pergunta dele foi: </a:t>
            </a:r>
          </a:p>
          <a:p>
            <a:pPr lvl="1">
              <a:lnSpc>
                <a:spcPct val="110000"/>
              </a:lnSpc>
            </a:pPr>
            <a:r>
              <a:rPr lang="en-US" altLang="pt-BR" sz="2400" b="1" i="1">
                <a:solidFill>
                  <a:schemeClr val="tx2"/>
                </a:solidFill>
              </a:rPr>
              <a:t>QUE DEVO FAZER PARA QUE SEJA SALVO?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pt-BR" sz="2800" b="1" i="1">
                <a:solidFill>
                  <a:schemeClr val="tx2"/>
                </a:solidFill>
              </a:rPr>
              <a:t>Responderam-lhe: </a:t>
            </a:r>
          </a:p>
          <a:p>
            <a:pPr lvl="1">
              <a:lnSpc>
                <a:spcPct val="110000"/>
              </a:lnSpc>
            </a:pPr>
            <a:r>
              <a:rPr lang="en-US" altLang="pt-BR" sz="2400" b="1" i="1">
                <a:solidFill>
                  <a:schemeClr val="tx2"/>
                </a:solidFill>
              </a:rPr>
              <a:t>CRÊ NO SENHOR JESUS e serás salvo, tu e tua casa.</a:t>
            </a:r>
            <a:endParaRPr lang="pt-BR" altLang="pt-BR" sz="24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WordArt 5">
            <a:extLst>
              <a:ext uri="{FF2B5EF4-FFF2-40B4-BE49-F238E27FC236}">
                <a16:creationId xmlns:a16="http://schemas.microsoft.com/office/drawing/2014/main" id="{3D4917F2-069D-47F0-8570-D6DDC7AA2E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4114800"/>
            <a:ext cx="5791200" cy="203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7200" b="1" i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Passos para</a:t>
            </a:r>
          </a:p>
          <a:p>
            <a:r>
              <a:rPr lang="pt-BR" sz="7200" b="1" i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salvação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C768A08-AD42-4C0F-81DB-671793984C9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b="1">
                <a:solidFill>
                  <a:schemeClr val="tx1"/>
                </a:solidFill>
              </a:rPr>
              <a:t>1. CRER</a:t>
            </a:r>
            <a:endParaRPr lang="pt-BR" altLang="pt-BR" b="1">
              <a:solidFill>
                <a:schemeClr val="tx1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CEF7517-CC8F-40CF-BBA8-D3B9FED49BED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2057400"/>
            <a:ext cx="3352800" cy="4498975"/>
          </a:xfrm>
        </p:spPr>
        <p:txBody>
          <a:bodyPr/>
          <a:lstStyle/>
          <a:p>
            <a:pPr marL="192088" indent="-192088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pt-BR" sz="3600" b="1" i="1">
                <a:solidFill>
                  <a:schemeClr val="tx2"/>
                </a:solidFill>
              </a:rPr>
              <a:t>“CRÊ NO SENHOR JESUS e serás salvo, tu e tua casa.” </a:t>
            </a:r>
            <a:r>
              <a:rPr lang="en-US" altLang="pt-BR" sz="2800" b="1"/>
              <a:t>Atos 16:30,31. </a:t>
            </a:r>
            <a:endParaRPr lang="pt-BR" altLang="pt-BR" sz="2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ass">
  <a:themeElements>
    <a:clrScheme name="Compass 5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333333"/>
      </a:accent1>
      <a:accent2>
        <a:srgbClr val="9383B3"/>
      </a:accent2>
      <a:accent3>
        <a:srgbClr val="B5B5BA"/>
      </a:accent3>
      <a:accent4>
        <a:srgbClr val="DADADA"/>
      </a:accent4>
      <a:accent5>
        <a:srgbClr val="ADADAD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ompass 1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4C0000"/>
        </a:accent1>
        <a:accent2>
          <a:srgbClr val="FF9900"/>
        </a:accent2>
        <a:accent3>
          <a:srgbClr val="C0AAAA"/>
        </a:accent3>
        <a:accent4>
          <a:srgbClr val="DADADA"/>
        </a:accent4>
        <a:accent5>
          <a:srgbClr val="B2AAAA"/>
        </a:accent5>
        <a:accent6>
          <a:srgbClr val="E78A00"/>
        </a:accent6>
        <a:hlink>
          <a:srgbClr val="FFDF57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7A5C40"/>
        </a:accent1>
        <a:accent2>
          <a:srgbClr val="FFFF99"/>
        </a:accent2>
        <a:accent3>
          <a:srgbClr val="D3C3B8"/>
        </a:accent3>
        <a:accent4>
          <a:srgbClr val="DADADA"/>
        </a:accent4>
        <a:accent5>
          <a:srgbClr val="BEB5AF"/>
        </a:accent5>
        <a:accent6>
          <a:srgbClr val="E7E78A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005452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AB3B3"/>
        </a:accent5>
        <a:accent6>
          <a:srgbClr val="00B95C"/>
        </a:accent6>
        <a:hlink>
          <a:srgbClr val="CC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333333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ADADAD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0048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AAB1AA"/>
        </a:accent5>
        <a:accent6>
          <a:srgbClr val="6E8704"/>
        </a:accent6>
        <a:hlink>
          <a:srgbClr val="99FF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57574D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B4B4B2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8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 MAC:Applications:Microsoft Office X:Templates:Presentations:Designs:Compass</Template>
  <TotalTime>663</TotalTime>
  <Words>685</Words>
  <Application>Microsoft Office PowerPoint</Application>
  <PresentationFormat>Apresentação na tela (4:3)</PresentationFormat>
  <Paragraphs>81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Times</vt:lpstr>
      <vt:lpstr>Arial</vt:lpstr>
      <vt:lpstr>Times New Roman</vt:lpstr>
      <vt:lpstr>Wingdings 3</vt:lpstr>
      <vt:lpstr>Wingdings</vt:lpstr>
      <vt:lpstr>Compass</vt:lpstr>
      <vt:lpstr>Apresentação do PowerPoint</vt:lpstr>
      <vt:lpstr>Apresentação do PowerPoint</vt:lpstr>
      <vt:lpstr>Apresentação do PowerPoint</vt:lpstr>
      <vt:lpstr>A realidade do pecado.</vt:lpstr>
      <vt:lpstr>Apresentação do PowerPoint</vt:lpstr>
      <vt:lpstr>Apresentação do PowerPoint</vt:lpstr>
      <vt:lpstr>Apresentação do PowerPoint</vt:lpstr>
      <vt:lpstr>Apresentação do PowerPoint</vt:lpstr>
      <vt:lpstr>1. CRER</vt:lpstr>
      <vt:lpstr>2.  ARREPENDIMENTO</vt:lpstr>
      <vt:lpstr>Falso Arrependimento</vt:lpstr>
      <vt:lpstr>Verdadeiro Arrependimento</vt:lpstr>
      <vt:lpstr>Apresentação do PowerPoint</vt:lpstr>
      <vt:lpstr>3. CONFISSÃO</vt:lpstr>
      <vt:lpstr>Apresentação do PowerPoint</vt:lpstr>
      <vt:lpstr>Apresentação do PowerPoint</vt:lpstr>
      <vt:lpstr>Apresentação do PowerPoint</vt:lpstr>
      <vt:lpstr>4. NOVO NASCIMENTO</vt:lpstr>
      <vt:lpstr>Apresentação do PowerPoint</vt:lpstr>
      <vt:lpstr>Apresentação do PowerPoint</vt:lpstr>
      <vt:lpstr>5. OBEDIÊNCIA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Divisão Sul-Americana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SEMANA DE COLHEITA 2004</dc:subject>
  <dc:creator>Pr. MARCELO AUGUSTO DE CARVALHO; Ramildo Bezerra</dc:creator>
  <cp:keywords>www.4tons.com.br</cp:keywords>
  <dc:description>COMÉRCIO PROIBIDO. USO PESSOAL</dc:description>
  <cp:lastModifiedBy>Pr. Marcelo Carvalho</cp:lastModifiedBy>
  <cp:revision>52</cp:revision>
  <cp:lastPrinted>2003-10-21T13:09:53Z</cp:lastPrinted>
  <dcterms:created xsi:type="dcterms:W3CDTF">2003-10-21T11:31:30Z</dcterms:created>
  <dcterms:modified xsi:type="dcterms:W3CDTF">2019-11-26T14:20:45Z</dcterms:modified>
  <cp:category>SM-EVANGELISMO</cp:category>
</cp:coreProperties>
</file>