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68" r:id="rId11"/>
    <p:sldId id="269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90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DCE"/>
    <a:srgbClr val="000052"/>
    <a:srgbClr val="FFCC00"/>
    <a:srgbClr val="D10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44E89-8130-42D7-99EC-5A1A8F2B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800500-4C38-4344-93E0-3E3F5A529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EC91F1-909C-4A21-BC10-9FE0E75A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0BE65-1D91-4DD5-8D07-FF5916BA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26304-C6B5-4291-BAF1-5C03560B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F0F4-6864-4B82-B58B-3745900F4C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823477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594A1-8A1C-4772-AE11-033275FA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F9A860-BCB8-43DD-B418-138FC619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DE249F-0DB7-458C-88D3-2DB93AE4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71F813-87A4-4811-B5F8-C5C8B301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6B2B7-252F-4AC6-A843-3B884C71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8E0B-FF44-4D8E-9883-CB358FA49B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97962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C0012F-6290-425B-BF57-028925C5A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6C98A5-8760-4480-849B-9CAF4D74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BD5859-084E-4C20-AFC5-09A5C910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44593F-CC87-43B9-B348-10B7D1B5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CC65FC-5A14-4D92-A98C-58345EC4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5007-94B3-4F9C-9018-DEBA9DE2BA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66577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6C805-B91B-43EB-A32B-AF0E6458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3E5B0-1486-4D97-82F5-73DA70C7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FC8883-1304-4126-8429-50D38487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9B5E1F-F2CD-4CB5-8DF6-58C7D9F8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1B31E-4827-48AB-BD67-FAAAE1B3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1DA0-861E-414E-8E21-85D5B0F182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731269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7D254-A2D6-4939-B1F4-630B049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610BA7-4A07-4501-8350-767ADEEFD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561B78-9919-4885-9F08-FD399481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F0A08-AEA3-41A9-B9FE-006CF728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EC3F4F-9E01-4D15-A799-0E0D721F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6EC0-04B7-433F-838D-1272163D2E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479326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0E7B9-B852-42BA-B0D7-7A2F7424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7CE57-11DA-4674-875A-780668BBA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B8B1B0-53C5-410E-81D0-587DEED50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EC34D9-659D-4481-B6ED-A580CB0F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D746CB-0DCA-4681-897E-5515F7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188039-5A23-4FDA-9A62-70EDBF8B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8599C-3200-4C0A-BDBB-1DF8DDDBFF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8421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A9373-ABD8-45BD-80B8-F3734D88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53835E-98AC-4A50-8860-9C081856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B986EF-8C9D-406C-AF50-7197420D2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1DE0E1-A677-42D5-8FC7-BFB5A11AD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595BDE-D26C-431B-8F39-92698B00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793D12E-EAEA-4E23-AC27-FA57005F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9E9EE4-4671-42D2-8FCC-7291E88E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3BCBAA-2B23-4A71-8D11-4AC6B9B0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CB9D-39F5-49C0-8684-2458119335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215043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C9B-F36F-474D-81A1-3FF202C5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1BEEF9-F928-480F-92AC-69C2D742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2DEE88-34A8-4D6F-ADB8-50C9D72E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A0C12A-75AA-40EC-8B7F-1C439E7E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5B2A4-4453-4534-AACC-6282607F90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315866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562EB0-8188-4602-81BE-7DD183A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A030AA-93DD-4AA3-9E57-224CE4AE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661571-559C-4A9A-A8AB-7D75AB0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57719-95BB-43F4-A9FA-B39CAB44F9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83217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E6E1-086E-4B29-A7A2-9DFE627D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612F7-52A0-414A-B7CA-682522BB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97A6F8-5F9F-40EE-BCAE-D28F6E6E6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D581A7-0B4F-42B4-AADB-3D31A4C3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9F4211-CB4D-4F91-93B4-EEF27577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1EFE7D-A8BE-40EC-B950-05B2D6E0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82FEF-7480-404F-AB1C-6966BF7340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985218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B2599-0A1A-4FCB-AF42-C276BD31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7970C2-3332-47F5-B4A7-81E669D4A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973E6B-B682-4CCA-9CA9-BD0D17D4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C52AE8-01AB-40C1-9967-FD6E5951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4AEA96-328B-45D1-B2C8-AB13AA56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EDEFC1-190C-4367-B22A-CA9418B0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2F13-327F-4F51-B7F4-566A88D1FD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719382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91E65D-6490-4553-8D41-00DB15550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E729F9-78AB-4731-9BC9-888BFAF36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B3B7FA-9184-4CB4-87D1-CCA1DB85EE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699067-66E0-4C39-A8FC-C909799E53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0A779B-6215-4FDC-84D0-32B2801AFB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17D232-99E2-40F7-B7B5-FB28AACBAD4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F0A6C6D-B8D3-4DE0-A54D-41CC444691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D102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D55C720-CD50-45D3-B9E8-B78A15E3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4191000" cy="3810000"/>
          </a:xfrm>
          <a:prstGeom prst="rect">
            <a:avLst/>
          </a:prstGeom>
          <a:solidFill>
            <a:srgbClr val="D102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AFB09C93-33D5-4DCE-A2D6-F54F1793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34290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Para Jesus, o Deus Criador dos Céus e da Terra, tornar-Se em um ser humano, foi bastante sofrido.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8084AE7D-A8D0-4EDB-B051-C022FD17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4495800" cy="1981200"/>
          </a:xfrm>
          <a:prstGeom prst="rect">
            <a:avLst/>
          </a:prstGeom>
          <a:solidFill>
            <a:srgbClr val="D102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8" name="Text Box 0">
            <a:extLst>
              <a:ext uri="{FF2B5EF4-FFF2-40B4-BE49-F238E27FC236}">
                <a16:creationId xmlns:a16="http://schemas.microsoft.com/office/drawing/2014/main" id="{92842D51-4E7A-4B68-A5B0-BDDE7867A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3810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/>
              <a:t>Para que tenhamos vida, Alguém tem que pagar o preço.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" name="Text Box 0">
            <a:extLst>
              <a:ext uri="{FF2B5EF4-FFF2-40B4-BE49-F238E27FC236}">
                <a16:creationId xmlns:a16="http://schemas.microsoft.com/office/drawing/2014/main" id="{8F8ECEAB-2468-41F5-A01F-357C7621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10CAF47D-F869-45CE-A131-59437416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4610100" cy="17129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" name="Text Box 0">
            <a:extLst>
              <a:ext uri="{FF2B5EF4-FFF2-40B4-BE49-F238E27FC236}">
                <a16:creationId xmlns:a16="http://schemas.microsoft.com/office/drawing/2014/main" id="{C18E4BEA-2363-4020-A3F8-52B1CFC6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4267200" cy="1922463"/>
          </a:xfrm>
          <a:prstGeom prst="rect">
            <a:avLst/>
          </a:prstGeom>
          <a:solidFill>
            <a:srgbClr val="D102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De nada adianta Cristo ter pago o preço por você,</a:t>
            </a:r>
            <a:r>
              <a:rPr lang="pt-BR" altLang="pt-BR" sz="3600" b="1">
                <a:solidFill>
                  <a:schemeClr val="bg1"/>
                </a:solidFill>
              </a:rPr>
              <a:t> </a:t>
            </a:r>
            <a:r>
              <a:rPr lang="pt-BR" altLang="pt-BR" sz="2800" b="1">
                <a:solidFill>
                  <a:schemeClr val="bg1"/>
                </a:solidFill>
              </a:rPr>
              <a:t>se não for aceito o Seu convite de salvação.  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FB65B4BB-5D66-41F7-AEBD-D6A78C64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3962400" cy="1905000"/>
          </a:xfrm>
          <a:prstGeom prst="rect">
            <a:avLst/>
          </a:prstGeom>
          <a:solidFill>
            <a:srgbClr val="D102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3200" b="1">
                <a:solidFill>
                  <a:schemeClr val="bg1"/>
                </a:solidFill>
              </a:rPr>
              <a:t>Mas Ele não faz</a:t>
            </a:r>
          </a:p>
          <a:p>
            <a:pPr algn="ctr"/>
            <a:r>
              <a:rPr lang="en-US" altLang="pt-BR" sz="3200" b="1">
                <a:solidFill>
                  <a:schemeClr val="bg1"/>
                </a:solidFill>
              </a:rPr>
              <a:t>aquilo que</a:t>
            </a:r>
          </a:p>
          <a:p>
            <a:pPr algn="ctr"/>
            <a:r>
              <a:rPr lang="en-US" altLang="pt-BR" sz="3200" b="1">
                <a:solidFill>
                  <a:schemeClr val="bg1"/>
                </a:solidFill>
              </a:rPr>
              <a:t>podemos fazer</a:t>
            </a:r>
            <a:endParaRPr lang="en-US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23EF0DC9-B3D7-40CE-A30E-037C43DD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4953000" cy="3733800"/>
          </a:xfrm>
          <a:prstGeom prst="rect">
            <a:avLst/>
          </a:prstGeom>
          <a:solidFill>
            <a:srgbClr val="A5AD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" name="Text Box 0">
            <a:extLst>
              <a:ext uri="{FF2B5EF4-FFF2-40B4-BE49-F238E27FC236}">
                <a16:creationId xmlns:a16="http://schemas.microsoft.com/office/drawing/2014/main" id="{B4B1B29D-4791-4845-8680-0EEAA0B5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403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3200" b="1"/>
              <a:t>Em Gênesis capítulo 1, vemos que tudo em nosso mundo foi criado pelo poder da Palavra de Deus.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FB31468C-B4CB-4A99-9F1B-482B94CB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4495800" cy="4495800"/>
          </a:xfrm>
          <a:prstGeom prst="rect">
            <a:avLst/>
          </a:prstGeom>
          <a:solidFill>
            <a:srgbClr val="D102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08" name="Text Box 0">
            <a:extLst>
              <a:ext uri="{FF2B5EF4-FFF2-40B4-BE49-F238E27FC236}">
                <a16:creationId xmlns:a16="http://schemas.microsoft.com/office/drawing/2014/main" id="{6F394ACE-FF4D-46D1-9122-B8565EBF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34290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Veio o inimigo de Deus e deturpou a obra da criação e arruinou a vida da criatura.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101</Words>
  <Application>Microsoft Office PowerPoint</Application>
  <PresentationFormat>Apresentação na tela (4:3)</PresentationFormat>
  <Paragraphs>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DE COLHEITA 2004</dc:subject>
  <dc:creator>Pr. MARCELO AUGUSTO DE CARVALHO; user</dc:creator>
  <cp:keywords>www.4tons.com.br</cp:keywords>
  <dc:description>COMÉRCIO PROIBIDO. USO PESSOAL</dc:description>
  <cp:lastModifiedBy>Pr. Marcelo Carvalho</cp:lastModifiedBy>
  <cp:revision>15</cp:revision>
  <dcterms:created xsi:type="dcterms:W3CDTF">2001-07-22T22:00:00Z</dcterms:created>
  <dcterms:modified xsi:type="dcterms:W3CDTF">2019-11-26T14:20:33Z</dcterms:modified>
  <cp:category>SM-EVANGELISMO</cp:category>
</cp:coreProperties>
</file>