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89" r:id="rId10"/>
    <p:sldId id="296" r:id="rId11"/>
    <p:sldId id="263" r:id="rId12"/>
    <p:sldId id="264" r:id="rId13"/>
    <p:sldId id="265" r:id="rId14"/>
    <p:sldId id="290" r:id="rId15"/>
    <p:sldId id="267" r:id="rId16"/>
    <p:sldId id="270" r:id="rId17"/>
    <p:sldId id="291" r:id="rId18"/>
    <p:sldId id="297" r:id="rId19"/>
    <p:sldId id="269" r:id="rId20"/>
    <p:sldId id="266" r:id="rId21"/>
    <p:sldId id="292" r:id="rId22"/>
    <p:sldId id="272" r:id="rId23"/>
    <p:sldId id="273" r:id="rId24"/>
    <p:sldId id="274" r:id="rId25"/>
    <p:sldId id="294" r:id="rId26"/>
    <p:sldId id="279" r:id="rId27"/>
    <p:sldId id="275" r:id="rId28"/>
    <p:sldId id="293" r:id="rId29"/>
    <p:sldId id="277" r:id="rId30"/>
    <p:sldId id="276" r:id="rId31"/>
    <p:sldId id="298" r:id="rId32"/>
    <p:sldId id="295" r:id="rId33"/>
    <p:sldId id="282" r:id="rId34"/>
    <p:sldId id="283" r:id="rId35"/>
    <p:sldId id="288" r:id="rId36"/>
    <p:sldId id="278" r:id="rId37"/>
    <p:sldId id="286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2A4"/>
    <a:srgbClr val="A4E2F7"/>
    <a:srgbClr val="8CF76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2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949AC-479E-4E90-B435-60DF6FE51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EDA885-820D-4039-9607-DB0A16C0B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3179B7-668A-4544-946F-40D56717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00B-E0E2-42D3-937B-E905224EF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010755-1EAB-455F-AE76-C980EEF7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84848-C3DE-4369-A6F7-066DBE23FC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176326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B546C-683F-428C-9E84-5ED7FA0C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C93A01-2B8C-4D2C-B820-9A9E66F81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5AE0BA-0BB7-4B5E-9625-9FE1D6A1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49AC09-C5C8-4917-972C-3A457317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8F08F0-C322-41F8-99EC-FB8BD785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0374-08EC-4D7A-B8AF-0B4FA0A8EE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964513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C29807-1096-4B86-9BE0-65EE2238B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1FF845-496E-4986-B569-BE49DACFA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ECBDE-DE37-406A-9297-71CA69D6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5D24F3-1612-4268-8864-B03BD32A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1203C6-7330-450A-ACC7-EEDBFA56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9A6C-761B-4AC0-A380-AF04467674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641454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1C563-4629-4C98-8903-A765DA0A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CD5944-5D52-4093-9D4D-AF2A0D68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3B22AB-38F8-4717-B24E-D5A845F6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29B02D-6C31-4CAC-8F6B-8B60613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B9E00A-0A5D-4441-8813-5D8FF70C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7B23-4C19-4C2C-97E4-DCD2C1E1B9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966791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579D9-6D24-4E94-AB2E-2198EF68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0F2C27-7E6E-4D3E-895A-A4D064D4A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6EC27-5A1E-434E-B059-E897E6A9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1E825E-6C73-4316-872E-920507A2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94ACBC-9017-426A-A865-D75334B6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A5225-0054-468F-9844-32F2DB3CB9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300180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DB6C6-F1F3-450B-BEFF-1C9041A2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88AF1-B5CF-41A3-B745-228BA6ED5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D60A1B-C515-4F84-B9EF-2B8E201C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DA08A5-E69F-42F0-A714-698A7BE6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BA3879-552F-40CF-995F-D4BD614E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0E5A56-4E32-4C0A-B896-F7BAD6C4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44D2-8A4A-42D6-B7D3-078262FBC9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261450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4DB21-868B-426B-858C-E10F427A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60618F-7FA0-436F-891E-DD07B09AA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394E4C-295E-4345-8EFD-0B068D78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EF1E17-B280-4D12-87BE-CA75EF798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4D81007-F808-4E19-A3C8-4218CAD4A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A5CC49-3C0E-4CF3-8A85-B42A9452C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792CF9-9E5C-45E8-A8EE-D3AB8815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4D6169-B23A-4204-804F-3EEE4F0E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19451-B000-4ADC-986D-B9B987A00F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64212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7ECA2-28FE-4D7B-BAC5-E45CAE29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04917B-8822-4813-B743-638910DC4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55B10A-BD2E-4C7E-84A3-414E59FD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CF2E2B-4C52-41BF-8434-40A65353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AD410-0550-48FB-9ED1-FAB96C9B9B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510429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7989F1-6F17-4586-A9D9-0D0CE872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D1B4A9-B56C-4DCD-8D3A-280D7960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E9D14B-C138-4EBD-87AC-3ECC1D36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2C8E4-AE4B-411F-9B4E-B8E8DA781A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009363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EDCF7-D42E-48E0-90D0-0CC474E3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B5A68C-D6A2-4B65-8DFD-682C7A5E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ADDF0B-2ACA-4F30-9F2A-2BCAEDC16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6AF8C2-2DAE-4280-9831-3DF83CC4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D4AF94-DEF7-4E8A-8C51-C3495B33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6D2C2F-673E-48DC-B984-0BCDEAC7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5CD84-9521-4515-8630-3DB8422A3C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1586545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9BBCD-5E2C-4AE6-A610-BDDA83D9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C97678-BF65-442D-BD77-F238F6A4FD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D74585-6203-4426-8455-38D4B1D7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355D4B-AAD8-4942-95D4-A7D23B6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1A0C5D-F375-4AF3-8FCE-CC66E606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EE0F39-CF0E-451F-93D4-5B927FE7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D147B-229F-4C4F-A760-CC9B546DC6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219633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7EFC12-A080-4652-931E-E10498C70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5E84D0-C6F5-4AF3-B436-B081EF730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96F04F-CE67-4C3C-AE3D-AD1A18BDA4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8FAF5A-EC26-4790-93EE-800C0EC05D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2B065C-D998-4EA4-B1F9-4C1AB39DA2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6A3A27-3C5A-4A25-B334-0ABD371A118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3EAB08E4-41B7-4D26-A95A-4AF032E5E3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>
            <a:extLst>
              <a:ext uri="{FF2B5EF4-FFF2-40B4-BE49-F238E27FC236}">
                <a16:creationId xmlns:a16="http://schemas.microsoft.com/office/drawing/2014/main" id="{0A6E5093-2C2E-427F-8D13-F507C322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"/>
            <a:ext cx="7848600" cy="327660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A736AE6-AAFA-415D-BF03-E5B6B575D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239000" cy="2971800"/>
          </a:xfrm>
        </p:spPr>
        <p:txBody>
          <a:bodyPr/>
          <a:lstStyle/>
          <a:p>
            <a:pPr marL="196850" indent="-196850">
              <a:buFontTx/>
              <a:buNone/>
            </a:pPr>
            <a:r>
              <a:rPr lang="pt-BR" altLang="pt-BR" b="1"/>
              <a:t>“Sabe, porém, isto: Nos últimos dias sobrevirão tempos difíceis;... desafeiçoados, implacáveis, caluniadores, sem domínio de si, cruéis, inimigos do bem.” II Tim. 3:1 e 3   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B838AB7-8DEF-4725-8649-EB59F6061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76F2B58-E618-4729-AB9C-FBE49301C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838200"/>
            <a:ext cx="5410200" cy="2667000"/>
          </a:xfrm>
        </p:spPr>
        <p:txBody>
          <a:bodyPr/>
          <a:lstStyle/>
          <a:p>
            <a:pPr marL="196850" indent="-196850">
              <a:buFontTx/>
              <a:buNone/>
            </a:pPr>
            <a:r>
              <a:rPr lang="pt-BR" altLang="pt-BR" b="1">
                <a:solidFill>
                  <a:srgbClr val="A4E2F7"/>
                </a:solidFill>
              </a:rPr>
              <a:t>“Porquanto se levantará nação contra nação, reino contra reino, e haverá fomes e terremotos em vários lugares.” Mateus 24:7.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4606042-4162-4D94-990B-DD459D9F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648200"/>
            <a:ext cx="7620000" cy="1524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480" name="Text Box 0">
            <a:extLst>
              <a:ext uri="{FF2B5EF4-FFF2-40B4-BE49-F238E27FC236}">
                <a16:creationId xmlns:a16="http://schemas.microsoft.com/office/drawing/2014/main" id="{C9A6C634-6742-4A8B-8034-0F84EB02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76800"/>
            <a:ext cx="693420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pt-BR" sz="2800" b="1"/>
              <a:t>A decadência moral e social aumenta dia a dia, pois ela representa um dos sinais da Volta de Jesus.  </a:t>
            </a:r>
          </a:p>
        </p:txBody>
      </p:sp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" name="Text Box 0">
            <a:extLst>
              <a:ext uri="{FF2B5EF4-FFF2-40B4-BE49-F238E27FC236}">
                <a16:creationId xmlns:a16="http://schemas.microsoft.com/office/drawing/2014/main" id="{DEE45283-05A4-4089-A3A5-69BE79B1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12875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79B3C3B-5AC5-4E82-BA8E-778FE2C5D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DD4CB94-F152-4CF8-9768-B35A40267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4400" b="1"/>
              <a:t>Furacões e fenômenos atmosféricos, que têm causado transtornos com grandes enchentes e inundações.  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97</Words>
  <Application>Microsoft Office PowerPoint</Application>
  <PresentationFormat>Apresentação na tela (4:3)</PresentationFormat>
  <Paragraphs>4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Times New Roman</vt:lpstr>
      <vt:lpstr>Arial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SEMANA DE COLHEITA 2004</dc:subject>
  <dc:creator>Pr. MARCELO AUGUSTO DE CARVALHO; user</dc:creator>
  <cp:keywords>www.4tons.com.br</cp:keywords>
  <dc:description>COMÉRCIO PROIBIDO. USO PESSOAL</dc:description>
  <cp:lastModifiedBy>Pr. Marcelo Carvalho</cp:lastModifiedBy>
  <cp:revision>20</cp:revision>
  <dcterms:created xsi:type="dcterms:W3CDTF">2001-08-20T01:29:00Z</dcterms:created>
  <dcterms:modified xsi:type="dcterms:W3CDTF">2019-11-26T14:20:21Z</dcterms:modified>
  <cp:category>SM-EVANGELISMO</cp:category>
</cp:coreProperties>
</file>