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15D5F-E213-426B-A44D-5EF3A146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7A11BD-D27E-47A6-BD60-2C7312DEE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9F4A85-454E-4270-98D5-F2839B36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8F9C8-055A-4090-9584-06F6BFAC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58A10-FA4E-4A44-A06A-3222FAED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3BC1-EA6E-4015-9E4E-165A7859095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917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1A946-CC08-45F7-9BD0-A0FCFF1A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3DC44-5725-428F-B7A3-D1DB134A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21719C-2850-441E-984B-802F5F3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E9CB5-D697-423E-9EB8-0440453F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029DC3-9F79-4C5C-AF11-114B85FA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72E27-91D2-4F48-8D10-EA98B42571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89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696510-69C6-4DD8-AF78-461701DA9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6E38D8-D05E-40ED-985F-000C57B7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4AA3AD-2BC9-4F1B-A198-D2179F9E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A19705-D5F5-447C-9236-1FDB9E76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1E55E-FCF5-460A-BDFB-13C660FD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650D5-C9A4-4469-AE2A-60F6D7B71F5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F328C-5FC6-4CBD-851C-5FCFC49D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7EF2B2-F138-4165-AEB1-8A7BC50F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48BBF-A408-4633-9973-95345428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599E24-7C6E-4A05-AEA0-6CFCE67B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FA0EF1-6727-4D44-8A67-4DA0CFF9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A092-232F-4CA8-A80E-CBF63317D87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858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8489-FC1E-4E74-86E2-7FC2EB95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1CD038-7BD3-4158-9DA4-90EAF299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599D53-E932-4B42-9459-4B5EB58F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4BF41-A42C-4CBB-A3DE-5CBFBC62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B47DE-447D-415F-9204-30EEC1C1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AB74D-5649-4300-ABCD-A768C37747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464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EA29-7DF3-4084-B280-5DF9C956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03053-2DB1-442C-844F-CB0A66809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B59AAA-CB46-4601-A45E-52E05D885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E1732D-2C18-45A6-B05B-45639731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C001D1-2BBD-4C11-9123-1CA4D2D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8C16DE-C0D5-4BA2-857C-F755EDF3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E28F-1E62-4151-8121-92B79A636E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43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5511D-AC76-4993-9E66-F984DFB0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FEB687-AF4A-42AB-B827-2A5363F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8FEDBB-5155-4857-AC81-1D8DD3C2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01CD8C-DD96-447A-854B-8C7FF05E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37251D-DE81-477D-8468-E8EF13D43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FA9471-596A-4DEB-A1B9-EB46151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D7A1F5-F2B0-4358-9B51-A5D2923C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80B91E-91C1-40F3-AA8E-25998349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C041D-8D7E-4C4A-9DF7-8B636B2E64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840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4685-B740-4AA1-9F24-77060F0F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369D91-2E54-4D3D-A2B5-AC873FE6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99DD57-550F-4F5D-9C1C-A74EE7FC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923096-6CEC-4AF9-A5C1-6F92A6FB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3AA6-FD02-4559-B183-12336A4E4C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86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3D6FEC-E3B5-4974-B8EB-AFDEFA5E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2C79F9-269D-4D34-B568-7732890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899DF-B7DC-4CAF-BCB5-694BD48A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E736C-DC58-4DC8-A1E2-FBD46D81333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8529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62251-0FC8-48C3-862B-FC634E47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618E9-79C7-4A36-BAB9-5CB66367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B667DE-DDC0-400B-852B-73E3C1763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F33BCA-E29B-4C18-A52E-3183E8BD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0E9DBE-0B96-4B51-B441-A6738C9A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8EF158-4960-4BFC-A64B-A04FAD68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150F-AA4A-4D70-B636-DD691953764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056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E2DF2-BCCA-4CA3-B4B8-B6F77A29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024966-DF1E-43CE-8567-6712A92D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08A632-8AA3-4801-8409-8D26068E6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4C93F9-A08A-4EB0-893F-767FAEFD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CAA5AD-4E9E-4632-8614-251CBC18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CA299F-FCA6-4569-BCE9-AF4E2FFD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61453-A4E5-4312-B46B-D0C9BFA178E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340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DD8895-E8C6-4320-8745-641E817E1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0687D1-1B98-45B5-A147-C70BA38F9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45604B-62C5-43E0-A9B1-F82569FFA1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433546-9499-44DC-A29D-72B4F77019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C3BE40-DFA6-4327-A0B6-342297EF2C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698B0-FFAB-4887-AB70-79AE1503DDE3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206E36F-5F68-43BB-94AC-57756714E3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CF02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0</Words>
  <Application>Microsoft Office PowerPoint</Application>
  <PresentationFormat>Apresentação na tela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SEMANA DE COLHEITA 2004</dc:subject>
  <dc:creator>Pr. MARCELO AUGUSTO DE CARVALHO; Ramildo Bezerra</dc:creator>
  <cp:keywords>www.4tons.com.br</cp:keywords>
  <dc:description>COMÉRCIO PROIBIDO. USO PESSOAL</dc:description>
  <cp:lastModifiedBy>Pr. Marcelo Carvalho</cp:lastModifiedBy>
  <cp:revision>8</cp:revision>
  <dcterms:created xsi:type="dcterms:W3CDTF">2001-11-14T18:25:27Z</dcterms:created>
  <dcterms:modified xsi:type="dcterms:W3CDTF">2019-11-26T14:19:44Z</dcterms:modified>
  <cp:category>SM-EVANGELISMO</cp:category>
</cp:coreProperties>
</file>