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71" r:id="rId3"/>
    <p:sldId id="272" r:id="rId4"/>
    <p:sldId id="262" r:id="rId5"/>
    <p:sldId id="270" r:id="rId6"/>
    <p:sldId id="257" r:id="rId7"/>
    <p:sldId id="258" r:id="rId8"/>
    <p:sldId id="259" r:id="rId9"/>
    <p:sldId id="260" r:id="rId10"/>
    <p:sldId id="261" r:id="rId11"/>
    <p:sldId id="268" r:id="rId12"/>
    <p:sldId id="263" r:id="rId13"/>
    <p:sldId id="264" r:id="rId14"/>
    <p:sldId id="265" r:id="rId15"/>
    <p:sldId id="269" r:id="rId16"/>
    <p:sldId id="266" r:id="rId17"/>
    <p:sldId id="267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35A"/>
    <a:srgbClr val="FFFF66"/>
    <a:srgbClr val="A2E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65BD348-728D-4A6F-9AC9-9B13B5344B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4D8F11E-597D-4B1A-91A3-718C5B6FF2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FCCE5AD-49BE-4093-8DD4-DCA5E393311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0FAE00A8-1EA3-4BD3-84A7-A3D2B0D15BB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447525-0FF6-47E3-B675-8DA62C8E164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EBB11-5F91-4F66-93E4-F8F0274C5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953BC9-0195-4E00-B3B1-55C6E0378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5F1DC9-3D2A-4294-8E78-609A3201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0FE9C9-D773-482E-A733-859BA460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08882C-6CA4-4C1F-A115-C11DF06F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14DAB-93FA-419D-92F1-D16F8BC014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120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F6968-B3B7-4C83-B445-D64831EE1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02D643-D45E-462D-8949-819C408B6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C9DF19-A495-4C3E-BBB8-D19419AE2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701D74-0E42-4C50-B94A-2185711A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99CC7D-0E94-411C-87B7-D02715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5AFAD-1874-42D7-A09E-8D8C0444AC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265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A90DBB-119D-4260-B82C-A9B083F285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E60C9E-38E0-4596-A054-7D6C79637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D0F0DC-7E91-431B-99FC-E99E903E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D3604A-9637-4BA8-892A-A49F35DC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A2B750-FF78-4F75-A984-FB113D67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C4D7D-B783-4135-8E57-843DB96E7D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8048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49097-86A4-40B7-BC3F-863E2EA95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1720D5-75F4-41DA-B672-DC93C5A9BFD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Imagem Online 3">
            <a:extLst>
              <a:ext uri="{FF2B5EF4-FFF2-40B4-BE49-F238E27FC236}">
                <a16:creationId xmlns:a16="http://schemas.microsoft.com/office/drawing/2014/main" id="{941DFCDF-885F-4CE8-BE2E-C84C752CC89F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AAC8F3-7BA4-4C3D-BB05-F5E3CD5E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D149E2-B67E-4BF2-AB4A-35FB5D18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BBE9DC-05C7-438F-9721-2D989D16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AB7170-F6D5-4771-AE63-1C6E549AE7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23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F61F2-264E-4614-9AC5-FBE4EC7B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1DF0F8-0F90-459C-998D-AC869AA42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264FE-2AEF-4760-8AE2-11CF0B49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190DE5-690A-4A3A-A326-A99B6A47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F27E4C-41D1-4A8C-B513-59696976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4F638-47C8-46F3-BD5E-890F0F580B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164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ECA54-ACED-4F7D-80B7-6D480276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C6708F-CCCD-48A6-BF68-DE424A8A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953207-DB7A-4ED0-8B92-D30D04FAA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3AE390-4973-4BF4-B2C7-12F6FDFF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32AE75-5C44-4B80-B2D9-EE012AA0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86D51-F5FA-4DF4-A570-217C0243D9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097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BB812-8BB4-4585-BC7D-7C502B7B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42DC1B-7B8E-4F25-B225-A57DBF185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5EBA69-0CEF-4BBB-B19C-B4B29E731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045992-986B-4580-9D8B-035EA7693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D59480-ED6F-484F-B2C5-A74C3CCF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748C08-81C9-404B-9AB1-B1BCF82E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5E1B3-3A26-4DE4-AB47-0063394688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235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F0216-AAFC-4E44-854A-71CBB2B5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04CEFD-141F-4B9D-9D45-143ADD283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276332-FCBD-429F-AF95-8FF82C24E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A7BCD7-2E88-4B0C-812E-6F82F2BFF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E9C70F-9FAD-450D-946B-76C5F6F1F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B8C88A8-7902-40AD-879D-5FCBD5CC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EEEB940-A689-4108-8159-EFE4D297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48EFCFE-3ABE-4743-9E7E-AC9DC2B8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745D7-0E06-43C4-8E8F-99F462318C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255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B75BB-AA3E-42D0-804D-6E826611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7A4714-5ECA-49D9-B43C-CDF83E29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E9374B-EC16-4874-9961-CE6729F0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867C2D-43B4-4772-BA57-6F1FBB17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EC9AA-239E-4A19-95D4-4CE43E763A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323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B978F9-DCCE-40B8-95B7-18ACFE6C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F6C6C9-EA0B-4286-AD57-A9549CE5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1BB92A-36FE-4CB7-B4E1-E7687FE5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063FC-973C-4162-BA10-2561319795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303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D8CDA-5D12-412E-A86E-0A100F0B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4F5016-A58A-462F-BFB4-2C2BA0D5B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F78274-B58D-4B29-B645-0306F816C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FD1B16-BC7E-4EAE-A0F5-88EEAC8F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013CBD-91FE-463E-88C7-1416C5EE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3C4896-22A7-454F-B771-F0581B52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4C10F-4B44-4B1A-9B90-9E41FFCCD8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300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9F76F-1423-4C8A-9212-C0AB9C6A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AA50D0D-4892-4D81-A6E5-77E56D6FA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E558E7-052F-4F6F-8389-6017CFC72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54A8D-67EE-4F49-908A-317FA7FE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2A16CF-BA29-4BC6-A9FF-7B15C5D7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EFED30-B773-4E7C-91ED-E74B99C3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82A9D-DA36-4031-B791-6D011D6BB9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829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9BB7DF44-87B6-4DA0-9614-30F6E7426B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A4EA01-1BA7-46F5-BB42-6AA2116E23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7338CC3-8BFC-4665-8572-2AA18E7270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7CCDEF-34BB-4BA6-85EF-465F0F8D5987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22528" name="Rectangle 0">
            <a:extLst>
              <a:ext uri="{FF2B5EF4-FFF2-40B4-BE49-F238E27FC236}">
                <a16:creationId xmlns:a16="http://schemas.microsoft.com/office/drawing/2014/main" id="{D4037BAF-A6B8-444D-B88B-D555B22EF2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2035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C78675E1-5948-46B6-B580-3EC8430510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57200" y="457200"/>
            <a:ext cx="37338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zh-CN" sz="2400">
                <a:ea typeface="SimSun" panose="02010600030101010101" pitchFamily="2" charset="-122"/>
              </a:rPr>
              <a:t>“Ou, porventura, ignorais que todos quantos fomos batizados em Cristo Jesus fomos batizados na </a:t>
            </a:r>
            <a:r>
              <a:rPr lang="pt-BR" altLang="zh-CN" sz="2400" b="1">
                <a:ea typeface="SimSun" panose="02010600030101010101" pitchFamily="2" charset="-122"/>
              </a:rPr>
              <a:t>Sua morte</a:t>
            </a:r>
            <a:r>
              <a:rPr lang="pt-BR" altLang="zh-CN" sz="2400">
                <a:ea typeface="SimSun" panose="02010600030101010101" pitchFamily="2" charset="-122"/>
              </a:rPr>
              <a:t>?  Fomos, pois, </a:t>
            </a:r>
            <a:r>
              <a:rPr lang="pt-BR" altLang="zh-CN" sz="2400" b="1">
                <a:ea typeface="SimSun" panose="02010600030101010101" pitchFamily="2" charset="-122"/>
              </a:rPr>
              <a:t>sepultados</a:t>
            </a:r>
            <a:r>
              <a:rPr lang="pt-BR" altLang="zh-CN" sz="2400">
                <a:ea typeface="SimSun" panose="02010600030101010101" pitchFamily="2" charset="-122"/>
              </a:rPr>
              <a:t> com Ele pelo batismo na morte, para que, como Cristo foi </a:t>
            </a:r>
            <a:r>
              <a:rPr lang="pt-BR" altLang="zh-CN" sz="2400" b="1">
                <a:ea typeface="SimSun" panose="02010600030101010101" pitchFamily="2" charset="-122"/>
              </a:rPr>
              <a:t>ressuscitado</a:t>
            </a:r>
            <a:r>
              <a:rPr lang="pt-BR" altLang="zh-CN" sz="2400">
                <a:ea typeface="SimSun" panose="02010600030101010101" pitchFamily="2" charset="-122"/>
              </a:rPr>
              <a:t> dentre os mortos pela glória do Pai, assim andemos nós também em novidade de vida”. Romanos 6:3 e 4. </a:t>
            </a:r>
            <a:endParaRPr lang="pt-BR" altLang="pt-BR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FF18DFB0-790B-4293-B530-C198A5C1459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395288" y="765175"/>
            <a:ext cx="3948112" cy="5178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pt-BR" altLang="pt-BR" b="1">
                <a:solidFill>
                  <a:srgbClr val="A2E6FF"/>
                </a:solidFill>
              </a:rPr>
              <a:t>O Batismo simboliza:</a:t>
            </a:r>
          </a:p>
          <a:p>
            <a:pPr>
              <a:lnSpc>
                <a:spcPct val="130000"/>
              </a:lnSpc>
              <a:buFontTx/>
              <a:buNone/>
            </a:pPr>
            <a:endParaRPr lang="pt-BR" altLang="pt-BR" b="1">
              <a:solidFill>
                <a:srgbClr val="A2E6FF"/>
              </a:solidFill>
            </a:endParaRPr>
          </a:p>
          <a:p>
            <a:pPr>
              <a:lnSpc>
                <a:spcPct val="130000"/>
              </a:lnSpc>
            </a:pPr>
            <a:r>
              <a:rPr lang="pt-BR" altLang="pt-BR">
                <a:solidFill>
                  <a:srgbClr val="A2E6FF"/>
                </a:solidFill>
              </a:rPr>
              <a:t>Morte</a:t>
            </a:r>
          </a:p>
          <a:p>
            <a:pPr>
              <a:lnSpc>
                <a:spcPct val="130000"/>
              </a:lnSpc>
            </a:pPr>
            <a:r>
              <a:rPr lang="pt-BR" altLang="pt-BR">
                <a:solidFill>
                  <a:srgbClr val="A2E6FF"/>
                </a:solidFill>
              </a:rPr>
              <a:t>Sepultamento</a:t>
            </a:r>
          </a:p>
          <a:p>
            <a:pPr>
              <a:lnSpc>
                <a:spcPct val="130000"/>
              </a:lnSpc>
            </a:pPr>
            <a:r>
              <a:rPr lang="pt-BR" altLang="pt-BR">
                <a:solidFill>
                  <a:srgbClr val="A2E6FF"/>
                </a:solidFill>
              </a:rPr>
              <a:t>Ressurreição.</a:t>
            </a:r>
          </a:p>
          <a:p>
            <a:pPr>
              <a:lnSpc>
                <a:spcPct val="130000"/>
              </a:lnSpc>
            </a:pPr>
            <a:endParaRPr lang="pt-BR" altLang="pt-BR">
              <a:solidFill>
                <a:srgbClr val="A2E6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F935FD1-A006-40DA-925B-7AF36E09590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381000" y="838200"/>
            <a:ext cx="4870450" cy="555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sz="2800" b="1"/>
              <a:t>Cinco Razões para Sermos Batizados: 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 sz="2800"/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000" b="1"/>
              <a:t>1º Para termos o nome no Livro da Vida.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000"/>
              <a:t>	</a:t>
            </a:r>
            <a:r>
              <a:rPr lang="pt-BR" altLang="pt-BR" sz="1800"/>
              <a:t>“Em verdade vos digo: Tudo quanto ligardes na terra será ligado no céu...”      Mat. 18:18.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 sz="1800"/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000" b="1"/>
              <a:t>2º</a:t>
            </a:r>
            <a:r>
              <a:rPr lang="pt-BR" altLang="pt-BR" sz="2000"/>
              <a:t>	</a:t>
            </a:r>
            <a:r>
              <a:rPr lang="pt-BR" altLang="pt-BR" sz="2000" b="1"/>
              <a:t>Para termos o perdão dos nossos pecados.</a:t>
            </a:r>
            <a:r>
              <a:rPr lang="pt-BR" altLang="pt-BR" sz="20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000"/>
              <a:t>	</a:t>
            </a:r>
            <a:r>
              <a:rPr lang="pt-BR" altLang="pt-BR" sz="1800"/>
              <a:t>“...Arrependei-vos, e cada um de vós seja batizado em nome de Jesus Cristo, para remissão de vossos pecados...”Atos 2:38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9C1CBE92-3FC2-4FBE-AB99-E7281C207CC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68313" y="692150"/>
            <a:ext cx="4560887" cy="5632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sz="2000" b="1"/>
              <a:t>	3º. Para termos a vida transformada.</a:t>
            </a:r>
            <a:r>
              <a:rPr lang="pt-BR" altLang="pt-BR" sz="2000"/>
              <a:t> 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pt-BR" altLang="pt-BR" sz="1800"/>
              <a:t>		“... Se alguém não nascer de novo, não pode ver o reino de Deus”. João 3:3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 sz="1800"/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000" b="1"/>
              <a:t>	4º.</a:t>
            </a:r>
            <a:r>
              <a:rPr lang="pt-BR" altLang="pt-BR" sz="2000"/>
              <a:t> </a:t>
            </a:r>
            <a:r>
              <a:rPr lang="pt-BR" altLang="pt-BR" sz="2000" b="1"/>
              <a:t>Para recebermos a salvação.</a:t>
            </a:r>
            <a:r>
              <a:rPr lang="pt-BR" altLang="pt-BR" sz="20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000"/>
              <a:t>		</a:t>
            </a:r>
            <a:r>
              <a:rPr lang="pt-BR" altLang="pt-BR" sz="1800"/>
              <a:t>“Quem crer e for batizado será salvo...”. Marcos 16:16.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 sz="1800"/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000" b="1"/>
              <a:t>	5º.</a:t>
            </a:r>
            <a:r>
              <a:rPr lang="pt-BR" altLang="pt-BR" sz="2000"/>
              <a:t> </a:t>
            </a:r>
            <a:r>
              <a:rPr lang="pt-BR" altLang="pt-BR" sz="2000" b="1"/>
              <a:t>Para nos tornarmos filhos de Deus.</a:t>
            </a:r>
            <a:r>
              <a:rPr lang="pt-BR" altLang="pt-BR" sz="20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000"/>
              <a:t>		</a:t>
            </a:r>
            <a:r>
              <a:rPr lang="pt-BR" altLang="pt-BR" sz="1800"/>
              <a:t>“Mas, a todos quantos o receberam, deu-lhes o poder de serem feitos filhos de Deus.”  João 1:12 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67219C1F-A1FC-400E-8987-062695C326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395288" y="685800"/>
            <a:ext cx="4176712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  <a:buFontTx/>
              <a:buNone/>
            </a:pPr>
            <a:endParaRPr lang="pt-BR" altLang="pt-BR" sz="2800"/>
          </a:p>
          <a:p>
            <a:pPr>
              <a:lnSpc>
                <a:spcPct val="130000"/>
              </a:lnSpc>
            </a:pPr>
            <a:r>
              <a:rPr lang="pt-BR" altLang="pt-BR" sz="2800"/>
              <a:t>O que você acharia de um rapaz dizer que ama muito a sua namorada, mas que não deseja casar-se com ela? Que tipo de amor é este?</a:t>
            </a:r>
          </a:p>
          <a:p>
            <a:pPr>
              <a:lnSpc>
                <a:spcPct val="130000"/>
              </a:lnSpc>
              <a:buFontTx/>
              <a:buNone/>
            </a:pPr>
            <a:endParaRPr lang="pt-BR" altLang="pt-BR" sz="2800"/>
          </a:p>
          <a:p>
            <a:pPr>
              <a:lnSpc>
                <a:spcPct val="130000"/>
              </a:lnSpc>
            </a:pPr>
            <a:endParaRPr lang="pt-BR" altLang="pt-BR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4CA7A9B2-03A7-4012-A887-CB5B2FF4550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395288" y="981075"/>
            <a:ext cx="3948112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 b="1"/>
              <a:t>O casamento é a demonstração pública de amor entre um homem e uma mulher.</a:t>
            </a:r>
          </a:p>
          <a:p>
            <a:pPr>
              <a:buFontTx/>
              <a:buNone/>
            </a:pPr>
            <a:r>
              <a:rPr lang="pt-BR" altLang="pt-BR" sz="2800" b="1"/>
              <a:t> </a:t>
            </a:r>
          </a:p>
          <a:p>
            <a:r>
              <a:rPr lang="pt-BR" altLang="pt-BR" sz="2800" b="1"/>
              <a:t>O batismo é uma demonstração do seu amor a Cristo.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E1C30D7F-BB86-453C-8B7A-6A37BE6C33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68313" y="609600"/>
            <a:ext cx="3646487" cy="5943600"/>
          </a:xfrm>
          <a:noFill/>
          <a:ln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400" b="1">
                <a:solidFill>
                  <a:srgbClr val="FFFF66"/>
                </a:solidFill>
              </a:rPr>
              <a:t>Hoje você pode ter um novo começo. </a:t>
            </a:r>
          </a:p>
          <a:p>
            <a:pPr>
              <a:buFontTx/>
              <a:buNone/>
            </a:pPr>
            <a:endParaRPr lang="pt-BR" altLang="pt-BR" sz="2400" b="1">
              <a:solidFill>
                <a:srgbClr val="FFFF66"/>
              </a:solidFill>
            </a:endParaRPr>
          </a:p>
          <a:p>
            <a:r>
              <a:rPr lang="pt-BR" altLang="pt-BR" sz="2400" b="1">
                <a:solidFill>
                  <a:srgbClr val="FFFF66"/>
                </a:solidFill>
              </a:rPr>
              <a:t>“Pelo que, se alguém está em Cristo, nova criatura é; as coisas velhas já passaram; eis que tudo se fez novo”. II Coríntios 5:17.</a:t>
            </a:r>
          </a:p>
          <a:p>
            <a:pPr>
              <a:buFontTx/>
              <a:buNone/>
            </a:pPr>
            <a:endParaRPr lang="pt-BR" altLang="pt-BR" sz="2400" b="1">
              <a:solidFill>
                <a:srgbClr val="FFFF66"/>
              </a:solidFill>
            </a:endParaRPr>
          </a:p>
          <a:p>
            <a:r>
              <a:rPr lang="pt-BR" altLang="pt-BR" sz="2400" b="1">
                <a:solidFill>
                  <a:srgbClr val="FFFF66"/>
                </a:solidFill>
              </a:rPr>
              <a:t> Sua velha vida será esquecida. </a:t>
            </a:r>
          </a:p>
          <a:p>
            <a:r>
              <a:rPr lang="pt-BR" altLang="pt-BR" sz="2400" b="1">
                <a:solidFill>
                  <a:srgbClr val="FFFF66"/>
                </a:solidFill>
              </a:rPr>
              <a:t>Receberá o perdão dos pecados.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2EB3DB1F-1264-4A38-B585-A67AD166CA3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57200" y="685800"/>
            <a:ext cx="4186238" cy="5400675"/>
          </a:xfrm>
          <a:noFill/>
          <a:ln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t-BR" altLang="pt-BR" sz="2400" b="1">
              <a:solidFill>
                <a:srgbClr val="FFFF66"/>
              </a:solidFill>
            </a:endParaRPr>
          </a:p>
          <a:p>
            <a:r>
              <a:rPr lang="pt-BR" altLang="pt-BR" sz="2400" b="1">
                <a:solidFill>
                  <a:srgbClr val="FFFF66"/>
                </a:solidFill>
              </a:rPr>
              <a:t>“Se hoje ouvirdes a sua voz, não endureçais o vosso coração”. </a:t>
            </a:r>
          </a:p>
          <a:p>
            <a:pPr>
              <a:buFontTx/>
              <a:buNone/>
            </a:pPr>
            <a:endParaRPr lang="pt-BR" altLang="pt-BR" sz="2400" b="1">
              <a:solidFill>
                <a:srgbClr val="FFFF66"/>
              </a:solidFill>
            </a:endParaRPr>
          </a:p>
          <a:p>
            <a:r>
              <a:rPr lang="pt-BR" altLang="pt-BR" sz="2400" b="1">
                <a:solidFill>
                  <a:srgbClr val="FFFF66"/>
                </a:solidFill>
              </a:rPr>
              <a:t>Jesus o convida para ter uma nova vida. </a:t>
            </a:r>
          </a:p>
          <a:p>
            <a:pPr>
              <a:buFontTx/>
              <a:buNone/>
            </a:pPr>
            <a:endParaRPr lang="pt-BR" altLang="pt-BR" sz="2400" b="1">
              <a:solidFill>
                <a:srgbClr val="FFFF66"/>
              </a:solidFill>
            </a:endParaRPr>
          </a:p>
          <a:p>
            <a:r>
              <a:rPr lang="pt-BR" altLang="pt-BR" sz="2400" b="1">
                <a:solidFill>
                  <a:srgbClr val="FFFF66"/>
                </a:solidFill>
              </a:rPr>
              <a:t>Aceite o convite de Jesus e ouvirás a Sua voz dizendo: </a:t>
            </a:r>
          </a:p>
          <a:p>
            <a:r>
              <a:rPr lang="pt-BR" altLang="pt-BR" sz="2400" b="1">
                <a:solidFill>
                  <a:srgbClr val="FFFF66"/>
                </a:solidFill>
              </a:rPr>
              <a:t>Este é meu filho amado.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>
            <a:extLst>
              <a:ext uri="{FF2B5EF4-FFF2-40B4-BE49-F238E27FC236}">
                <a16:creationId xmlns:a16="http://schemas.microsoft.com/office/drawing/2014/main" id="{65EBFDD4-A7E1-4075-9BAC-BF7206F13D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0" y="609600"/>
            <a:ext cx="33020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O quê você faria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se pudesse nascer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novamente?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>
            <a:extLst>
              <a:ext uri="{FF2B5EF4-FFF2-40B4-BE49-F238E27FC236}">
                <a16:creationId xmlns:a16="http://schemas.microsoft.com/office/drawing/2014/main" id="{F68671D6-7C89-41AA-B3A2-37D7AE6E51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990600"/>
            <a:ext cx="4572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2E6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A Bíblia apresenta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2E6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a chance de um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2E6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novo nascimento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A3EA649-1AB0-46AA-8E86-88B89522048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524000" y="1066800"/>
            <a:ext cx="5638800" cy="152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0" hangingPunct="0">
              <a:spcBef>
                <a:spcPct val="0"/>
              </a:spcBef>
              <a:buFontTx/>
              <a:buNone/>
            </a:pPr>
            <a:r>
              <a:rPr lang="pt-BR" altLang="pt-BR" sz="4000" b="1"/>
              <a:t>Este novo nascimento é o batismo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42AD98A8-2F21-4A68-B501-087BB7E9A1F2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5257800" y="533400"/>
            <a:ext cx="3276600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pt-BR" altLang="pt-BR" sz="2000" b="1"/>
              <a:t>Jesus ordenou:</a:t>
            </a:r>
          </a:p>
          <a:p>
            <a:pPr>
              <a:lnSpc>
                <a:spcPct val="150000"/>
              </a:lnSpc>
            </a:pPr>
            <a:r>
              <a:rPr lang="pt-BR" altLang="pt-BR" sz="2000" b="1"/>
              <a:t>“Portanto ide, fazei discípulos de todas as nações, batizando-os em nome do Pai, e do Filho, e do Espírito Santo; ensinando-os a observar todas as coisas que eu vos tenho mandado…”     </a:t>
            </a:r>
          </a:p>
          <a:p>
            <a:pPr>
              <a:lnSpc>
                <a:spcPct val="150000"/>
              </a:lnSpc>
            </a:pPr>
            <a:r>
              <a:rPr lang="pt-BR" altLang="pt-BR" sz="2000" b="1"/>
              <a:t>Mat. 28:19 e 20.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44E08E1D-B581-4D87-961C-D366C52B79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410200" y="762000"/>
            <a:ext cx="33528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pt-BR" altLang="pt-BR" sz="2400" b="1"/>
              <a:t>Ir a todas as pessoas,</a:t>
            </a:r>
          </a:p>
          <a:p>
            <a:pPr>
              <a:lnSpc>
                <a:spcPct val="130000"/>
              </a:lnSpc>
              <a:buFontTx/>
              <a:buNone/>
            </a:pPr>
            <a:endParaRPr lang="pt-BR" altLang="pt-BR" sz="2400" b="1"/>
          </a:p>
          <a:p>
            <a:pPr>
              <a:lnSpc>
                <a:spcPct val="130000"/>
              </a:lnSpc>
            </a:pPr>
            <a:r>
              <a:rPr lang="pt-BR" altLang="pt-BR" sz="2400" b="1"/>
              <a:t>Ensinar a guardar todos os ensinos de Cristo,</a:t>
            </a:r>
          </a:p>
          <a:p>
            <a:pPr>
              <a:lnSpc>
                <a:spcPct val="130000"/>
              </a:lnSpc>
              <a:buFontTx/>
              <a:buNone/>
            </a:pPr>
            <a:endParaRPr lang="pt-BR" altLang="pt-BR" sz="2400" b="1"/>
          </a:p>
          <a:p>
            <a:pPr>
              <a:lnSpc>
                <a:spcPct val="130000"/>
              </a:lnSpc>
            </a:pPr>
            <a:r>
              <a:rPr lang="pt-BR" altLang="pt-BR" sz="2400" b="1"/>
              <a:t>E  batizar em nome do Pai, do Filho e do Espírito Santo.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FC1C84B-7691-496A-A06E-9E32D30078A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57200" y="381000"/>
            <a:ext cx="3200400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pt-BR" altLang="pt-BR" sz="2800" b="1"/>
              <a:t>É o batismo realmente importante?</a:t>
            </a:r>
          </a:p>
          <a:p>
            <a:pPr>
              <a:lnSpc>
                <a:spcPct val="130000"/>
              </a:lnSpc>
            </a:pPr>
            <a:endParaRPr lang="pt-BR" altLang="pt-BR" sz="2800" b="1"/>
          </a:p>
          <a:p>
            <a:pPr>
              <a:lnSpc>
                <a:spcPct val="130000"/>
              </a:lnSpc>
            </a:pPr>
            <a:r>
              <a:rPr lang="pt-BR" altLang="pt-BR" sz="2800" b="1"/>
              <a:t>Fará alguma diferença se eu for ou não batizado? </a:t>
            </a:r>
          </a:p>
          <a:p>
            <a:pPr>
              <a:lnSpc>
                <a:spcPct val="130000"/>
              </a:lnSpc>
              <a:buFontTx/>
              <a:buNone/>
            </a:pPr>
            <a:endParaRPr lang="pt-BR" altLang="pt-BR" sz="2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BC9589D4-510C-4ECC-AD8B-C97F8CF9657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68313" y="620713"/>
            <a:ext cx="3494087" cy="5932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400" b="1"/>
              <a:t>“Quem crer e for batizado será salvo; mas quem não crer será condenado”. Marcos 16:16 </a:t>
            </a:r>
          </a:p>
          <a:p>
            <a:pPr>
              <a:buFontTx/>
              <a:buNone/>
            </a:pPr>
            <a:endParaRPr lang="pt-BR" altLang="pt-BR" sz="2400" b="1"/>
          </a:p>
          <a:p>
            <a:r>
              <a:rPr lang="pt-BR" altLang="pt-BR" sz="2400" b="1"/>
              <a:t>“Quem não nascer da água e do Espírito não pode entrar no reino de Deus.” João 3:5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B284834E-4088-442D-931A-E9542DCF650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029200" y="609600"/>
            <a:ext cx="3773488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pt-BR" altLang="pt-BR" sz="2000" b="1"/>
              <a:t>Jesus deixou o Exemplo</a:t>
            </a:r>
          </a:p>
          <a:p>
            <a:pPr>
              <a:lnSpc>
                <a:spcPct val="110000"/>
              </a:lnSpc>
              <a:buFontTx/>
              <a:buNone/>
            </a:pPr>
            <a:endParaRPr lang="pt-BR" altLang="pt-BR" sz="2000"/>
          </a:p>
          <a:p>
            <a:pPr>
              <a:lnSpc>
                <a:spcPct val="110000"/>
              </a:lnSpc>
            </a:pPr>
            <a:r>
              <a:rPr lang="pt-BR" altLang="pt-BR" sz="2000"/>
              <a:t>Por esse tempo, dirigiu-se Jesus da Galiléia para o Jordão, a fim de que </a:t>
            </a:r>
            <a:r>
              <a:rPr lang="pt-BR" altLang="pt-BR" sz="2000" b="1"/>
              <a:t>João O batizasse...</a:t>
            </a:r>
            <a:r>
              <a:rPr lang="pt-BR" altLang="pt-BR" sz="2000"/>
              <a:t> Batizado Jesus, saiu logo da água, e eis que se Lhe abriram os céus, e viu o Espírito de Deus descendo como pomba, vindo sobre Ele. E eis uma voz dos céus, que dizia: </a:t>
            </a:r>
            <a:r>
              <a:rPr lang="pt-BR" altLang="pt-BR" sz="2000" b="1"/>
              <a:t>Este é o meu Filho amado, em quem me comprazo</a:t>
            </a:r>
            <a:r>
              <a:rPr lang="pt-BR" altLang="pt-BR" sz="2000"/>
              <a:t>.” Mateus 3:13, 16 e 17.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431</Words>
  <Application>Microsoft Office PowerPoint</Application>
  <PresentationFormat>Apresentação na tela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SimSun</vt:lpstr>
      <vt:lpstr>Times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Divisão Sul-Americana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SEMANA DE COLHEITA 2004</dc:subject>
  <dc:creator>Pr. MARCELO AUGUSTO DE CARVALHO; Sede Administrativa</dc:creator>
  <cp:keywords>www.4tons.com.br</cp:keywords>
  <dc:description>COMÉRCIO PROIBIDO. USO PESSOAL</dc:description>
  <cp:lastModifiedBy>Pr. Marcelo Carvalho</cp:lastModifiedBy>
  <cp:revision>25</cp:revision>
  <dcterms:created xsi:type="dcterms:W3CDTF">2003-11-03T15:08:44Z</dcterms:created>
  <dcterms:modified xsi:type="dcterms:W3CDTF">2019-11-26T14:19:07Z</dcterms:modified>
  <cp:category>SM-EVANGELISMO</cp:category>
</cp:coreProperties>
</file>