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3" r:id="rId2"/>
    <p:sldId id="256" r:id="rId3"/>
    <p:sldId id="257" r:id="rId4"/>
    <p:sldId id="279" r:id="rId5"/>
    <p:sldId id="258" r:id="rId6"/>
    <p:sldId id="280" r:id="rId7"/>
    <p:sldId id="271" r:id="rId8"/>
    <p:sldId id="276" r:id="rId9"/>
    <p:sldId id="259" r:id="rId10"/>
    <p:sldId id="274" r:id="rId11"/>
    <p:sldId id="260" r:id="rId12"/>
    <p:sldId id="261" r:id="rId13"/>
    <p:sldId id="272" r:id="rId14"/>
    <p:sldId id="262" r:id="rId15"/>
    <p:sldId id="268" r:id="rId16"/>
    <p:sldId id="273" r:id="rId17"/>
    <p:sldId id="263" r:id="rId18"/>
    <p:sldId id="269" r:id="rId19"/>
    <p:sldId id="281" r:id="rId20"/>
    <p:sldId id="275" r:id="rId21"/>
    <p:sldId id="266" r:id="rId22"/>
    <p:sldId id="264" r:id="rId23"/>
    <p:sldId id="267" r:id="rId24"/>
    <p:sldId id="278" r:id="rId25"/>
    <p:sldId id="270" r:id="rId26"/>
    <p:sldId id="282" r:id="rId2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atura MT Script Capitals" panose="03020802060602070202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atura MT Script Capitals" panose="03020802060602070202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atura MT Script Capitals" panose="03020802060602070202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atura MT Script Capitals" panose="03020802060602070202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atura MT Script Capitals" panose="03020802060602070202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atura MT Script Capitals" panose="03020802060602070202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atura MT Script Capitals" panose="03020802060602070202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atura MT Script Capitals" panose="03020802060602070202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atura MT Script Capitals" panose="03020802060602070202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993300"/>
    <a:srgbClr val="000000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>
            <a:extLst>
              <a:ext uri="{FF2B5EF4-FFF2-40B4-BE49-F238E27FC236}">
                <a16:creationId xmlns:a16="http://schemas.microsoft.com/office/drawing/2014/main" id="{B1DD5606-24A7-48D5-8C8B-B31861D12502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6387" name="Rectangle 3">
              <a:extLst>
                <a:ext uri="{FF2B5EF4-FFF2-40B4-BE49-F238E27FC236}">
                  <a16:creationId xmlns:a16="http://schemas.microsoft.com/office/drawing/2014/main" id="{25E1E27A-A02D-405F-BFB2-011AF41421D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88" name="Oval 4">
              <a:extLst>
                <a:ext uri="{FF2B5EF4-FFF2-40B4-BE49-F238E27FC236}">
                  <a16:creationId xmlns:a16="http://schemas.microsoft.com/office/drawing/2014/main" id="{28135F4F-D574-48E3-8C6A-A22A6BEC402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89" name="Rectangle 5">
              <a:extLst>
                <a:ext uri="{FF2B5EF4-FFF2-40B4-BE49-F238E27FC236}">
                  <a16:creationId xmlns:a16="http://schemas.microsoft.com/office/drawing/2014/main" id="{E0A147C3-CCA7-4E7F-B678-EC71C7239F7C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0" name="Freeform 6">
              <a:extLst>
                <a:ext uri="{FF2B5EF4-FFF2-40B4-BE49-F238E27FC236}">
                  <a16:creationId xmlns:a16="http://schemas.microsoft.com/office/drawing/2014/main" id="{748F9892-A21B-43C4-9472-4E3CDAA83AC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1" name="Rectangle 7">
              <a:extLst>
                <a:ext uri="{FF2B5EF4-FFF2-40B4-BE49-F238E27FC236}">
                  <a16:creationId xmlns:a16="http://schemas.microsoft.com/office/drawing/2014/main" id="{496D903D-1FC8-46C3-B060-091BA7C6194B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2" name="Rectangle 8">
              <a:extLst>
                <a:ext uri="{FF2B5EF4-FFF2-40B4-BE49-F238E27FC236}">
                  <a16:creationId xmlns:a16="http://schemas.microsoft.com/office/drawing/2014/main" id="{547F0348-5013-4AC9-AA55-28B2078DC1EA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3" name="Rectangle 9">
              <a:extLst>
                <a:ext uri="{FF2B5EF4-FFF2-40B4-BE49-F238E27FC236}">
                  <a16:creationId xmlns:a16="http://schemas.microsoft.com/office/drawing/2014/main" id="{6AE8166D-0B90-48B4-B5D5-11950DCA6B26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4" name="Rectangle 10">
              <a:extLst>
                <a:ext uri="{FF2B5EF4-FFF2-40B4-BE49-F238E27FC236}">
                  <a16:creationId xmlns:a16="http://schemas.microsoft.com/office/drawing/2014/main" id="{812E3D95-8B52-498E-86C2-E5F20DB0979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5" name="Rectangle 11">
              <a:extLst>
                <a:ext uri="{FF2B5EF4-FFF2-40B4-BE49-F238E27FC236}">
                  <a16:creationId xmlns:a16="http://schemas.microsoft.com/office/drawing/2014/main" id="{260954B8-1A5B-4A9B-A406-50571D3331C6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6" name="Freeform 12">
              <a:extLst>
                <a:ext uri="{FF2B5EF4-FFF2-40B4-BE49-F238E27FC236}">
                  <a16:creationId xmlns:a16="http://schemas.microsoft.com/office/drawing/2014/main" id="{6236662A-7474-42F0-AB02-23F631ED483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7" name="Freeform 13">
              <a:extLst>
                <a:ext uri="{FF2B5EF4-FFF2-40B4-BE49-F238E27FC236}">
                  <a16:creationId xmlns:a16="http://schemas.microsoft.com/office/drawing/2014/main" id="{C6B2DBDB-2DF7-44CB-A975-427F393E669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8" name="Freeform 14">
              <a:extLst>
                <a:ext uri="{FF2B5EF4-FFF2-40B4-BE49-F238E27FC236}">
                  <a16:creationId xmlns:a16="http://schemas.microsoft.com/office/drawing/2014/main" id="{E1DADE87-903E-49FB-A30E-E31FA601891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399" name="Freeform 15">
              <a:extLst>
                <a:ext uri="{FF2B5EF4-FFF2-40B4-BE49-F238E27FC236}">
                  <a16:creationId xmlns:a16="http://schemas.microsoft.com/office/drawing/2014/main" id="{57EEF317-9CEF-4FFD-B096-7D8DB9F83FE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0" name="Freeform 16">
              <a:extLst>
                <a:ext uri="{FF2B5EF4-FFF2-40B4-BE49-F238E27FC236}">
                  <a16:creationId xmlns:a16="http://schemas.microsoft.com/office/drawing/2014/main" id="{2DA017DA-DA42-42EF-8014-BE6C420EE4F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1" name="Freeform 17">
              <a:extLst>
                <a:ext uri="{FF2B5EF4-FFF2-40B4-BE49-F238E27FC236}">
                  <a16:creationId xmlns:a16="http://schemas.microsoft.com/office/drawing/2014/main" id="{819454CE-271F-4E2E-AAA3-1EAFA4A277C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2" name="Freeform 18">
              <a:extLst>
                <a:ext uri="{FF2B5EF4-FFF2-40B4-BE49-F238E27FC236}">
                  <a16:creationId xmlns:a16="http://schemas.microsoft.com/office/drawing/2014/main" id="{C0604CFE-6485-4134-B03C-1DC09342984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3" name="Freeform 19">
              <a:extLst>
                <a:ext uri="{FF2B5EF4-FFF2-40B4-BE49-F238E27FC236}">
                  <a16:creationId xmlns:a16="http://schemas.microsoft.com/office/drawing/2014/main" id="{7EE1B1D0-0DE8-4DF7-B95E-9782B39BABA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4" name="Freeform 20">
              <a:extLst>
                <a:ext uri="{FF2B5EF4-FFF2-40B4-BE49-F238E27FC236}">
                  <a16:creationId xmlns:a16="http://schemas.microsoft.com/office/drawing/2014/main" id="{0BFF5AFC-6C7C-4C89-9190-5684C8DAA7E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5" name="Freeform 21">
              <a:extLst>
                <a:ext uri="{FF2B5EF4-FFF2-40B4-BE49-F238E27FC236}">
                  <a16:creationId xmlns:a16="http://schemas.microsoft.com/office/drawing/2014/main" id="{267EF63B-2F19-4BA1-A2A2-03D86BB9E84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6" name="Freeform 22">
              <a:extLst>
                <a:ext uri="{FF2B5EF4-FFF2-40B4-BE49-F238E27FC236}">
                  <a16:creationId xmlns:a16="http://schemas.microsoft.com/office/drawing/2014/main" id="{98B9E442-B613-4C0A-8BD2-4111C0FC3D7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7" name="Freeform 23">
              <a:extLst>
                <a:ext uri="{FF2B5EF4-FFF2-40B4-BE49-F238E27FC236}">
                  <a16:creationId xmlns:a16="http://schemas.microsoft.com/office/drawing/2014/main" id="{D111E52A-A2B9-4812-A117-FBF4E7ACEF3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8" name="Freeform 24">
              <a:extLst>
                <a:ext uri="{FF2B5EF4-FFF2-40B4-BE49-F238E27FC236}">
                  <a16:creationId xmlns:a16="http://schemas.microsoft.com/office/drawing/2014/main" id="{9B7B8142-A8DE-471F-BF3D-56846EB049A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09" name="Freeform 25">
              <a:extLst>
                <a:ext uri="{FF2B5EF4-FFF2-40B4-BE49-F238E27FC236}">
                  <a16:creationId xmlns:a16="http://schemas.microsoft.com/office/drawing/2014/main" id="{3FE5D3DA-325C-4996-9611-3BB4D4CB6FC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10" name="Freeform 26">
              <a:extLst>
                <a:ext uri="{FF2B5EF4-FFF2-40B4-BE49-F238E27FC236}">
                  <a16:creationId xmlns:a16="http://schemas.microsoft.com/office/drawing/2014/main" id="{1E986371-B77D-412C-8947-6D56F2F4234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11" name="Oval 27">
              <a:extLst>
                <a:ext uri="{FF2B5EF4-FFF2-40B4-BE49-F238E27FC236}">
                  <a16:creationId xmlns:a16="http://schemas.microsoft.com/office/drawing/2014/main" id="{113E3E5C-707B-4F38-B078-F05BB7ED153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12" name="Oval 28">
              <a:extLst>
                <a:ext uri="{FF2B5EF4-FFF2-40B4-BE49-F238E27FC236}">
                  <a16:creationId xmlns:a16="http://schemas.microsoft.com/office/drawing/2014/main" id="{ACDA9B1C-793B-4533-AB13-55F845C4A04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13" name="Oval 29">
              <a:extLst>
                <a:ext uri="{FF2B5EF4-FFF2-40B4-BE49-F238E27FC236}">
                  <a16:creationId xmlns:a16="http://schemas.microsoft.com/office/drawing/2014/main" id="{442548B2-570E-4992-ABC1-9B27BCEBE1A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14" name="Freeform 30">
              <a:extLst>
                <a:ext uri="{FF2B5EF4-FFF2-40B4-BE49-F238E27FC236}">
                  <a16:creationId xmlns:a16="http://schemas.microsoft.com/office/drawing/2014/main" id="{82625267-39B1-4CB3-9324-8F78FDBF135A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15" name="Freeform 31">
              <a:extLst>
                <a:ext uri="{FF2B5EF4-FFF2-40B4-BE49-F238E27FC236}">
                  <a16:creationId xmlns:a16="http://schemas.microsoft.com/office/drawing/2014/main" id="{6C8941D9-3103-4022-965D-5CA2BA04371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16" name="Rectangle 32">
              <a:extLst>
                <a:ext uri="{FF2B5EF4-FFF2-40B4-BE49-F238E27FC236}">
                  <a16:creationId xmlns:a16="http://schemas.microsoft.com/office/drawing/2014/main" id="{C0524276-E073-4E3F-8E4E-9CC2C0290D7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17" name="Rectangle 33">
              <a:extLst>
                <a:ext uri="{FF2B5EF4-FFF2-40B4-BE49-F238E27FC236}">
                  <a16:creationId xmlns:a16="http://schemas.microsoft.com/office/drawing/2014/main" id="{21DB3D64-7A2B-43B8-84F6-263C332832B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18" name="AutoShape 34">
              <a:extLst>
                <a:ext uri="{FF2B5EF4-FFF2-40B4-BE49-F238E27FC236}">
                  <a16:creationId xmlns:a16="http://schemas.microsoft.com/office/drawing/2014/main" id="{BB340362-BD7E-4773-B62F-8D92A70B77C6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19" name="Freeform 35">
              <a:extLst>
                <a:ext uri="{FF2B5EF4-FFF2-40B4-BE49-F238E27FC236}">
                  <a16:creationId xmlns:a16="http://schemas.microsoft.com/office/drawing/2014/main" id="{70CB428E-C732-4AD9-9AE4-F2E66CF725C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420" name="Freeform 36">
              <a:extLst>
                <a:ext uri="{FF2B5EF4-FFF2-40B4-BE49-F238E27FC236}">
                  <a16:creationId xmlns:a16="http://schemas.microsoft.com/office/drawing/2014/main" id="{5120C0BF-1826-433F-9139-F78363D3BC9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6421" name="Rectangle 37">
            <a:extLst>
              <a:ext uri="{FF2B5EF4-FFF2-40B4-BE49-F238E27FC236}">
                <a16:creationId xmlns:a16="http://schemas.microsoft.com/office/drawing/2014/main" id="{2B59F02E-5C83-479C-9E9E-90B84D73A8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16422" name="Rectangle 38">
            <a:extLst>
              <a:ext uri="{FF2B5EF4-FFF2-40B4-BE49-F238E27FC236}">
                <a16:creationId xmlns:a16="http://schemas.microsoft.com/office/drawing/2014/main" id="{B5740724-CA65-4BAA-B145-6C9F025D44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16423" name="Rectangle 39">
            <a:extLst>
              <a:ext uri="{FF2B5EF4-FFF2-40B4-BE49-F238E27FC236}">
                <a16:creationId xmlns:a16="http://schemas.microsoft.com/office/drawing/2014/main" id="{4DC8C11C-3224-4D4B-BCA5-AD908163286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  <p:sp>
        <p:nvSpPr>
          <p:cNvPr id="16424" name="Rectangle 40">
            <a:extLst>
              <a:ext uri="{FF2B5EF4-FFF2-40B4-BE49-F238E27FC236}">
                <a16:creationId xmlns:a16="http://schemas.microsoft.com/office/drawing/2014/main" id="{69312478-0188-42A3-9AD2-A37F6B9A62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16425" name="Rectangle 41">
            <a:extLst>
              <a:ext uri="{FF2B5EF4-FFF2-40B4-BE49-F238E27FC236}">
                <a16:creationId xmlns:a16="http://schemas.microsoft.com/office/drawing/2014/main" id="{831E1B3B-8C50-4CA4-8B85-76CB66BAAB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245B646-AE9E-4BAB-A18B-FEB062A2CAC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18C729-4669-4C51-95B5-8FEB6A2F9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1E3052B-5B99-44B4-A583-6CFF6F607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E7B31B-8B86-47E1-991E-ED6956668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FA14CE-3343-4789-A961-16109D5C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761835-11BB-48C8-9D5F-CC14262EA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1BFCE-2A83-45B7-89D2-19C6F07671F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15401260"/>
      </p:ext>
    </p:extLst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463DD1-59B1-471E-B31C-4D5319A783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E7C1995-D21F-4A47-BDB7-B3D071FFD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39CB49-DD04-4A8E-8447-12381BF8A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0F178B-8CA7-4005-B12D-6CEAEA1FC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114789-0337-4E94-BB50-3A58D341B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CCA7C-7799-4A7B-B54B-A9DF43601E3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96702034"/>
      </p:ext>
    </p:extLst>
  </p:cSld>
  <p:clrMapOvr>
    <a:masterClrMapping/>
  </p:clrMapOvr>
  <p:transition>
    <p:whee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D81201-13D7-42CE-89C4-50A06EB35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3BA6500-9B07-4AD1-A152-84EC0908960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F2656CF-47D1-462F-B345-426788663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F8E3633-BFFE-4205-8FBB-F2D94269EB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9155AC5-9730-4CEE-A8FF-B2EA3EA98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A44B07A-DE77-43E6-9ACC-22FA8F42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EBC0A8B-5FB3-4C13-850E-B5064AA8156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339187"/>
      </p:ext>
    </p:extLst>
  </p:cSld>
  <p:clrMapOvr>
    <a:masterClrMapping/>
  </p:clrMapOvr>
  <p:transition>
    <p:whee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11C704-6293-4CC3-8E56-298D0A022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06BDD2-A54F-4B4F-9C71-BDC56BD1A3B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51EB05-6401-406C-AA1E-93EDDB0D343C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C2F20B55-D019-4828-BA8E-C3C72E657BB9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CADEC8AD-B76F-48A6-874E-29CC1F47E3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7E2E6010-2D7B-40C8-9CF4-402AD8753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id="{AF47DC4B-37AF-400F-AFB2-6232CD0E9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B472A63-D9D7-437E-924A-A019BE4C7A1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91622271"/>
      </p:ext>
    </p:extLst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66E8A-84C6-47E7-BC4E-65143BAA7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9EFEB2-EB97-4BBD-A768-7C4B52BF2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3F3EEB-AFF0-4BBC-9D2E-E00631820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FFE2B7-B55F-4311-87C1-8479CC070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C7F23D-04F1-45A8-B8EA-8E0411AF5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E26D7-F950-4E60-8F86-F42171EA52A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2832932"/>
      </p:ext>
    </p:extLst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4566EB-4210-4FC1-A0D1-5599804B3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968A06-4C33-4D20-97FE-3AEEF555F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68B6E7-09EB-4C52-B26F-D4A1DA135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51ED80-8210-4E06-B820-861D570C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34207C-DAB6-433B-85F2-AFCDE26C3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33D8C-7030-4A4B-B508-544274DADD1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18824673"/>
      </p:ext>
    </p:extLst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70BF4C-9C58-4BED-AF3A-B774BE69B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3D0E51-5E29-42DC-8555-2AF694DBDA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8D1BB2A-EC3C-4F61-A3ED-060425E23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4FF77B9-1A05-4718-AE93-9506998D7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BD4734A-78FE-4881-BF6C-F5124799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19F13D0-27D2-4E08-BB3C-46D7A93CF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1F4ED-ED53-4F3E-BA97-FDFAC8F8871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18913539"/>
      </p:ext>
    </p:extLst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3F0299-1C5A-46C9-B2ED-B7970408A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D28109E-679F-40C8-9A25-403229369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FA52597-A653-4379-8C4C-5310370E6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A294416-54B5-437A-A54B-8BF5C6EA4D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ADECC63-3968-495B-B3FF-C4896341F4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1055B6A-65B1-4E31-9429-C9C1AD434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9A5FF7-BDFA-414B-B0C8-E10F500FE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B27C3A4-DC5E-44FB-AD7C-84C483B0D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BA16A-7214-4E5F-85BF-5880C6F09DA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97817004"/>
      </p:ext>
    </p:extLst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BE2D95-00F0-461A-B31D-5977F570C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577078C-65C9-4F9B-A740-D7C8312E6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26FA218-9186-4F24-B513-B080D1CAE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BE0AC12-6F18-4779-B95B-7FA2789A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96CA2-6E19-4A35-8922-EACDD2E0AED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86203570"/>
      </p:ext>
    </p:extLst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90B750B-4E48-4C53-A674-A0F8180DD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63755B8-8393-4C6F-BB87-51D693836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5A9616A-E409-4090-B092-D0AF659D3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D5D0D-F1C3-4179-88BB-EAA4A7D6EA8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07488700"/>
      </p:ext>
    </p:extLst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75D7F0-C4D7-48FD-8AE5-68F2041B0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D4920A-E0D3-4C67-9C05-671CF2D6C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367DDB-E8E7-4A56-BC20-85F3C6113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74F2D14-A153-447D-8E1C-247DFFB28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8DF9C3D-83E1-4126-88B4-516693073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5770332-7C20-4CBA-95CE-CF822A65E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82915-A888-467F-8F6B-984ADDDDF94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2825697"/>
      </p:ext>
    </p:extLst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723842-501E-4F4F-A0E5-34BDF86CB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3DD7F58-18E8-4EC8-B394-E2639F6C4B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F6CF335-FB52-4602-A0E0-1729159D5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65535D7-2B12-44FF-8915-2E95EBD6D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56A31B4-8412-4BF2-A5BA-ABC2E2C7E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E04E8F-6EF0-4150-BCB5-DB1B3AD8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6DB4F-6B58-4F4E-99B5-C3CB3E33ACA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4639407"/>
      </p:ext>
    </p:extLst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>
            <a:extLst>
              <a:ext uri="{FF2B5EF4-FFF2-40B4-BE49-F238E27FC236}">
                <a16:creationId xmlns:a16="http://schemas.microsoft.com/office/drawing/2014/main" id="{097D0AFE-9DE4-45F3-A422-7DCF74F78F69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5363" name="Rectangle 3">
              <a:extLst>
                <a:ext uri="{FF2B5EF4-FFF2-40B4-BE49-F238E27FC236}">
                  <a16:creationId xmlns:a16="http://schemas.microsoft.com/office/drawing/2014/main" id="{D73100D1-FFD2-4512-AA14-475E73535E7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4" name="Oval 4">
              <a:extLst>
                <a:ext uri="{FF2B5EF4-FFF2-40B4-BE49-F238E27FC236}">
                  <a16:creationId xmlns:a16="http://schemas.microsoft.com/office/drawing/2014/main" id="{D085DBC1-7B6B-4505-BFB8-C174C1E97DA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5" name="Rectangle 5">
              <a:extLst>
                <a:ext uri="{FF2B5EF4-FFF2-40B4-BE49-F238E27FC236}">
                  <a16:creationId xmlns:a16="http://schemas.microsoft.com/office/drawing/2014/main" id="{CFFFD397-31BB-4B7D-B970-597962E0624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6" name="Freeform 6">
              <a:extLst>
                <a:ext uri="{FF2B5EF4-FFF2-40B4-BE49-F238E27FC236}">
                  <a16:creationId xmlns:a16="http://schemas.microsoft.com/office/drawing/2014/main" id="{967DE121-B5C2-4CC1-A035-1B10BDF6372C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7" name="Rectangle 7">
              <a:extLst>
                <a:ext uri="{FF2B5EF4-FFF2-40B4-BE49-F238E27FC236}">
                  <a16:creationId xmlns:a16="http://schemas.microsoft.com/office/drawing/2014/main" id="{5FE23FE6-3692-4718-A0F0-0701155B831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8" name="Rectangle 8">
              <a:extLst>
                <a:ext uri="{FF2B5EF4-FFF2-40B4-BE49-F238E27FC236}">
                  <a16:creationId xmlns:a16="http://schemas.microsoft.com/office/drawing/2014/main" id="{6A6697BC-9A51-4063-B611-73CCFC4BB24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69" name="Rectangle 9">
              <a:extLst>
                <a:ext uri="{FF2B5EF4-FFF2-40B4-BE49-F238E27FC236}">
                  <a16:creationId xmlns:a16="http://schemas.microsoft.com/office/drawing/2014/main" id="{4953A8AB-AEDE-4E10-8543-A2F58ABD877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0" name="Rectangle 10">
              <a:extLst>
                <a:ext uri="{FF2B5EF4-FFF2-40B4-BE49-F238E27FC236}">
                  <a16:creationId xmlns:a16="http://schemas.microsoft.com/office/drawing/2014/main" id="{DF528729-B285-4DAE-82CA-A3CCB9B8B8F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1" name="Rectangle 11">
              <a:extLst>
                <a:ext uri="{FF2B5EF4-FFF2-40B4-BE49-F238E27FC236}">
                  <a16:creationId xmlns:a16="http://schemas.microsoft.com/office/drawing/2014/main" id="{43193588-4129-400F-9E80-DDDAD8B9EB0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2" name="Freeform 12">
              <a:extLst>
                <a:ext uri="{FF2B5EF4-FFF2-40B4-BE49-F238E27FC236}">
                  <a16:creationId xmlns:a16="http://schemas.microsoft.com/office/drawing/2014/main" id="{FC8729C7-B235-42AE-A15A-B4BEEA10B89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3" name="Freeform 13">
              <a:extLst>
                <a:ext uri="{FF2B5EF4-FFF2-40B4-BE49-F238E27FC236}">
                  <a16:creationId xmlns:a16="http://schemas.microsoft.com/office/drawing/2014/main" id="{B945C388-54CB-4CC3-9C15-FAC2D001F97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4" name="Freeform 14">
              <a:extLst>
                <a:ext uri="{FF2B5EF4-FFF2-40B4-BE49-F238E27FC236}">
                  <a16:creationId xmlns:a16="http://schemas.microsoft.com/office/drawing/2014/main" id="{4E24BB8F-13C9-4C2C-9B2B-267D807922F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5" name="Freeform 15">
              <a:extLst>
                <a:ext uri="{FF2B5EF4-FFF2-40B4-BE49-F238E27FC236}">
                  <a16:creationId xmlns:a16="http://schemas.microsoft.com/office/drawing/2014/main" id="{6FAD864C-0830-4177-BD71-DF54A031514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6" name="Freeform 16">
              <a:extLst>
                <a:ext uri="{FF2B5EF4-FFF2-40B4-BE49-F238E27FC236}">
                  <a16:creationId xmlns:a16="http://schemas.microsoft.com/office/drawing/2014/main" id="{80A9D6CD-A690-4B7F-9A07-9322709B361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7" name="Freeform 17">
              <a:extLst>
                <a:ext uri="{FF2B5EF4-FFF2-40B4-BE49-F238E27FC236}">
                  <a16:creationId xmlns:a16="http://schemas.microsoft.com/office/drawing/2014/main" id="{1B51029F-794F-48DE-94C1-E76C93F5F0F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8" name="Freeform 18">
              <a:extLst>
                <a:ext uri="{FF2B5EF4-FFF2-40B4-BE49-F238E27FC236}">
                  <a16:creationId xmlns:a16="http://schemas.microsoft.com/office/drawing/2014/main" id="{49460025-9432-4A55-89BB-E8D24D43395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79" name="Freeform 19">
              <a:extLst>
                <a:ext uri="{FF2B5EF4-FFF2-40B4-BE49-F238E27FC236}">
                  <a16:creationId xmlns:a16="http://schemas.microsoft.com/office/drawing/2014/main" id="{024E4D96-2F10-44A0-8B52-4A68257429EF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0" name="Freeform 20">
              <a:extLst>
                <a:ext uri="{FF2B5EF4-FFF2-40B4-BE49-F238E27FC236}">
                  <a16:creationId xmlns:a16="http://schemas.microsoft.com/office/drawing/2014/main" id="{EDD3FAF4-4BE4-47A9-9833-EE82EAFE621C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1" name="Freeform 21">
              <a:extLst>
                <a:ext uri="{FF2B5EF4-FFF2-40B4-BE49-F238E27FC236}">
                  <a16:creationId xmlns:a16="http://schemas.microsoft.com/office/drawing/2014/main" id="{4B46897E-B0B9-4299-A7BB-2CB35CDA21A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2" name="Freeform 22">
              <a:extLst>
                <a:ext uri="{FF2B5EF4-FFF2-40B4-BE49-F238E27FC236}">
                  <a16:creationId xmlns:a16="http://schemas.microsoft.com/office/drawing/2014/main" id="{1D1469B5-CB6F-4752-8D21-99216E231F5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3" name="Freeform 23">
              <a:extLst>
                <a:ext uri="{FF2B5EF4-FFF2-40B4-BE49-F238E27FC236}">
                  <a16:creationId xmlns:a16="http://schemas.microsoft.com/office/drawing/2014/main" id="{BD104C18-8797-46AD-B1FE-CC58D39EF82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4" name="Freeform 24">
              <a:extLst>
                <a:ext uri="{FF2B5EF4-FFF2-40B4-BE49-F238E27FC236}">
                  <a16:creationId xmlns:a16="http://schemas.microsoft.com/office/drawing/2014/main" id="{C9AB1360-CBEC-4DF3-ADF3-5F1C0D0FF6D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5" name="Freeform 25">
              <a:extLst>
                <a:ext uri="{FF2B5EF4-FFF2-40B4-BE49-F238E27FC236}">
                  <a16:creationId xmlns:a16="http://schemas.microsoft.com/office/drawing/2014/main" id="{3B2F8C2D-9FD6-49AA-960E-C23649CF0474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6" name="Freeform 26">
              <a:extLst>
                <a:ext uri="{FF2B5EF4-FFF2-40B4-BE49-F238E27FC236}">
                  <a16:creationId xmlns:a16="http://schemas.microsoft.com/office/drawing/2014/main" id="{49A16834-6800-424D-8F45-36C2DA81F83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7" name="Oval 27">
              <a:extLst>
                <a:ext uri="{FF2B5EF4-FFF2-40B4-BE49-F238E27FC236}">
                  <a16:creationId xmlns:a16="http://schemas.microsoft.com/office/drawing/2014/main" id="{14C1318B-4C13-40CB-8E3E-401C18C2A26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8" name="Oval 28">
              <a:extLst>
                <a:ext uri="{FF2B5EF4-FFF2-40B4-BE49-F238E27FC236}">
                  <a16:creationId xmlns:a16="http://schemas.microsoft.com/office/drawing/2014/main" id="{85B77B89-D739-42C1-922F-D86CBF83C1E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89" name="Oval 29">
              <a:extLst>
                <a:ext uri="{FF2B5EF4-FFF2-40B4-BE49-F238E27FC236}">
                  <a16:creationId xmlns:a16="http://schemas.microsoft.com/office/drawing/2014/main" id="{2B6819EB-133B-45A1-A662-CA37E665EED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0" name="Freeform 30">
              <a:extLst>
                <a:ext uri="{FF2B5EF4-FFF2-40B4-BE49-F238E27FC236}">
                  <a16:creationId xmlns:a16="http://schemas.microsoft.com/office/drawing/2014/main" id="{FB33806C-F256-4AC6-87D3-091E795C5149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1" name="Freeform 31">
              <a:extLst>
                <a:ext uri="{FF2B5EF4-FFF2-40B4-BE49-F238E27FC236}">
                  <a16:creationId xmlns:a16="http://schemas.microsoft.com/office/drawing/2014/main" id="{64D209FB-70BD-4B3B-8D5A-2DC5330E99D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2" name="Rectangle 32">
              <a:extLst>
                <a:ext uri="{FF2B5EF4-FFF2-40B4-BE49-F238E27FC236}">
                  <a16:creationId xmlns:a16="http://schemas.microsoft.com/office/drawing/2014/main" id="{03A154AE-AC6F-4B13-83C4-3A14E00258A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3" name="Rectangle 33">
              <a:extLst>
                <a:ext uri="{FF2B5EF4-FFF2-40B4-BE49-F238E27FC236}">
                  <a16:creationId xmlns:a16="http://schemas.microsoft.com/office/drawing/2014/main" id="{0AD10CAE-028A-4389-9709-BEF7DB8D188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4" name="AutoShape 34">
              <a:extLst>
                <a:ext uri="{FF2B5EF4-FFF2-40B4-BE49-F238E27FC236}">
                  <a16:creationId xmlns:a16="http://schemas.microsoft.com/office/drawing/2014/main" id="{A04807B1-F299-4FB7-A036-0A3E0BF8D13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5" name="Freeform 35">
              <a:extLst>
                <a:ext uri="{FF2B5EF4-FFF2-40B4-BE49-F238E27FC236}">
                  <a16:creationId xmlns:a16="http://schemas.microsoft.com/office/drawing/2014/main" id="{A185165D-0814-4EE3-9DAB-7C2B85887CB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396" name="Freeform 36">
              <a:extLst>
                <a:ext uri="{FF2B5EF4-FFF2-40B4-BE49-F238E27FC236}">
                  <a16:creationId xmlns:a16="http://schemas.microsoft.com/office/drawing/2014/main" id="{C3BFEF99-2A1C-4030-A3F1-78D6A89CEBB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397" name="Rectangle 37">
            <a:extLst>
              <a:ext uri="{FF2B5EF4-FFF2-40B4-BE49-F238E27FC236}">
                <a16:creationId xmlns:a16="http://schemas.microsoft.com/office/drawing/2014/main" id="{38B75D72-21C6-477A-9EDE-D124F0FB5D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5398" name="Rectangle 38">
            <a:extLst>
              <a:ext uri="{FF2B5EF4-FFF2-40B4-BE49-F238E27FC236}">
                <a16:creationId xmlns:a16="http://schemas.microsoft.com/office/drawing/2014/main" id="{DDA8E368-2AB8-4729-86BE-0CE2AB040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5399" name="Rectangle 39">
            <a:extLst>
              <a:ext uri="{FF2B5EF4-FFF2-40B4-BE49-F238E27FC236}">
                <a16:creationId xmlns:a16="http://schemas.microsoft.com/office/drawing/2014/main" id="{F4278FDC-64EA-4B03-B4EB-CD13A3E5D70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pt-BR" altLang="pt-BR"/>
          </a:p>
        </p:txBody>
      </p:sp>
      <p:sp>
        <p:nvSpPr>
          <p:cNvPr id="15400" name="Rectangle 40">
            <a:extLst>
              <a:ext uri="{FF2B5EF4-FFF2-40B4-BE49-F238E27FC236}">
                <a16:creationId xmlns:a16="http://schemas.microsoft.com/office/drawing/2014/main" id="{1909C0D9-03B4-4526-B6DA-C59BB77D09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pt-BR" altLang="pt-BR"/>
          </a:p>
        </p:txBody>
      </p:sp>
      <p:sp>
        <p:nvSpPr>
          <p:cNvPr id="15401" name="Rectangle 41">
            <a:extLst>
              <a:ext uri="{FF2B5EF4-FFF2-40B4-BE49-F238E27FC236}">
                <a16:creationId xmlns:a16="http://schemas.microsoft.com/office/drawing/2014/main" id="{6C4A59EF-42DF-4A2C-8E12-D916F311D9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D8F8C012-46E0-4083-9CD8-EE4B0FCD6EE8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wheel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SermonárioColheita FUNDO">
            <a:extLst>
              <a:ext uri="{FF2B5EF4-FFF2-40B4-BE49-F238E27FC236}">
                <a16:creationId xmlns:a16="http://schemas.microsoft.com/office/drawing/2014/main" id="{5C3298D7-2EEC-42B7-8EEF-C7AC61594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27" name="Picture 3" descr="Acnsion2">
            <a:extLst>
              <a:ext uri="{FF2B5EF4-FFF2-40B4-BE49-F238E27FC236}">
                <a16:creationId xmlns:a16="http://schemas.microsoft.com/office/drawing/2014/main" id="{4092EE06-4F33-44B2-87D5-E77F807FC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" t="6134" r="8971" b="13678"/>
          <a:stretch>
            <a:fillRect/>
          </a:stretch>
        </p:blipFill>
        <p:spPr bwMode="auto">
          <a:xfrm>
            <a:off x="2436813" y="112713"/>
            <a:ext cx="4445000" cy="661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28" name="Rectangle 4">
            <a:extLst>
              <a:ext uri="{FF2B5EF4-FFF2-40B4-BE49-F238E27FC236}">
                <a16:creationId xmlns:a16="http://schemas.microsoft.com/office/drawing/2014/main" id="{48C1E8AF-58C9-40F6-A1D5-18DC457B39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7088" y="5157788"/>
            <a:ext cx="7777162" cy="1081087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>
                <a:solidFill>
                  <a:srgbClr val="CC3300"/>
                </a:solidFill>
                <a:latin typeface="Arial Black" panose="020B0A04020102020204" pitchFamily="34" charset="0"/>
              </a:rPr>
              <a:t>PORQUE EM NENHUM OUTRO HÁ SALVAÇÃO.</a:t>
            </a:r>
          </a:p>
        </p:txBody>
      </p:sp>
      <p:sp>
        <p:nvSpPr>
          <p:cNvPr id="52229" name="WordArt 5">
            <a:extLst>
              <a:ext uri="{FF2B5EF4-FFF2-40B4-BE49-F238E27FC236}">
                <a16:creationId xmlns:a16="http://schemas.microsoft.com/office/drawing/2014/main" id="{20415EC4-7003-4074-8EE0-BF181D9347C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546509">
            <a:off x="2336800" y="1381125"/>
            <a:ext cx="4460875" cy="1406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000000"/>
                  </a:outerShdw>
                </a:effectLst>
                <a:latin typeface="Mistral" panose="03090702030407020403" pitchFamily="66" charset="0"/>
              </a:rPr>
              <a:t>SÓ JESUS</a:t>
            </a:r>
          </a:p>
        </p:txBody>
      </p:sp>
      <p:pic>
        <p:nvPicPr>
          <p:cNvPr id="52230" name="Picture 6" descr="logo USB transparente">
            <a:extLst>
              <a:ext uri="{FF2B5EF4-FFF2-40B4-BE49-F238E27FC236}">
                <a16:creationId xmlns:a16="http://schemas.microsoft.com/office/drawing/2014/main" id="{D2268F3A-423E-441A-86D2-BC94DF80E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988" y="6069013"/>
            <a:ext cx="1022350" cy="5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jesus convida Mateus">
            <a:extLst>
              <a:ext uri="{FF2B5EF4-FFF2-40B4-BE49-F238E27FC236}">
                <a16:creationId xmlns:a16="http://schemas.microsoft.com/office/drawing/2014/main" id="{5D38D418-4238-45E4-A394-29FF2AB164CE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60"/>
          <a:stretch>
            <a:fillRect/>
          </a:stretch>
        </p:blipFill>
        <p:spPr>
          <a:xfrm>
            <a:off x="5851525" y="0"/>
            <a:ext cx="3292475" cy="40052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5843" name="Rectangle 3">
            <a:extLst>
              <a:ext uri="{FF2B5EF4-FFF2-40B4-BE49-F238E27FC236}">
                <a16:creationId xmlns:a16="http://schemas.microsoft.com/office/drawing/2014/main" id="{73739452-6F99-49E8-811E-450636443DA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3860800"/>
            <a:ext cx="8337550" cy="2592388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365125" indent="-365125"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600" b="1">
                <a:effectLst/>
              </a:rPr>
              <a:t>Ele se surpreendeu quando Jesus o chamou para seguí-lo:</a:t>
            </a:r>
          </a:p>
          <a:p>
            <a:pPr marL="365125" indent="-365125"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600" b="1">
                <a:effectLst/>
              </a:rPr>
              <a:t>“Ele se levantou e, deixando tudo, O seguiu”. </a:t>
            </a:r>
            <a:r>
              <a:rPr lang="pt-BR" altLang="pt-BR" sz="2800" b="1">
                <a:effectLst/>
              </a:rPr>
              <a:t>(Luc.5:28)   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D47D17FA-9F71-4821-B6E5-9F707E1E2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052513"/>
            <a:ext cx="5075238" cy="1943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36512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1108075" indent="-563563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516063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92405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332038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789238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3246438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703638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4160838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pt-BR" altLang="pt-BR" sz="4000" b="1">
                <a:solidFill>
                  <a:srgbClr val="FFFF00"/>
                </a:solidFill>
                <a:effectLst/>
              </a:rPr>
              <a:t>Foi por conhecer isso que Jesus o procurou.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4" name="Picture 10" descr="jesus convida Mateus">
            <a:extLst>
              <a:ext uri="{FF2B5EF4-FFF2-40B4-BE49-F238E27FC236}">
                <a16:creationId xmlns:a16="http://schemas.microsoft.com/office/drawing/2014/main" id="{F9A0ACF5-0C6B-414A-A390-35EAE6567B48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60"/>
          <a:stretch>
            <a:fillRect/>
          </a:stretch>
        </p:blipFill>
        <p:spPr>
          <a:xfrm>
            <a:off x="5908675" y="0"/>
            <a:ext cx="3235325" cy="3933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Rectangle 4">
            <a:extLst>
              <a:ext uri="{FF2B5EF4-FFF2-40B4-BE49-F238E27FC236}">
                <a16:creationId xmlns:a16="http://schemas.microsoft.com/office/drawing/2014/main" id="{84117D0F-78AA-4119-9BD8-833A9D0209A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88913" y="2133600"/>
            <a:ext cx="7767637" cy="4651375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533400" lvl="1" indent="-350838"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200" b="1"/>
              <a:t>O que ele queria mesmo era estar em paz com Deus e com sua própria consciência.</a:t>
            </a:r>
          </a:p>
          <a:p>
            <a:pPr marL="533400" lvl="1" indent="-350838"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200" b="1"/>
              <a:t>Não há barreiras para o verdadeiro arrependimento, não há ninguém que verdadeiramente se arrependa sem que Cristo o aceite e lhe perdoe os pecados.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93789A4-4D03-4495-81DB-F656A8850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5041900" cy="19446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830263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23825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46238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pt-BR" altLang="pt-BR" sz="3600" b="1">
                <a:solidFill>
                  <a:srgbClr val="FFFF00"/>
                </a:solidFill>
              </a:rPr>
              <a:t>Mateus pagou um alto preço para seguir a Jesus.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2AF42D1-EFDB-40D6-8D00-FBE689A1A0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18488" cy="99060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r>
              <a:rPr lang="pt-BR" altLang="pt-BR" sz="4500" b="1">
                <a:effectLst/>
              </a:rPr>
              <a:t>II. A Indignação dos Fariseus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08B9378-FD5D-4075-B44B-CCF35BE454B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557338"/>
            <a:ext cx="4248150" cy="2232025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5000"/>
              </a:spcAft>
              <a:buFont typeface="Wingdings" panose="05000000000000000000" pitchFamily="2" charset="2"/>
              <a:buBlip>
                <a:blip r:embed="rId2"/>
              </a:buBlip>
            </a:pPr>
            <a:r>
              <a:rPr lang="pt-BR" altLang="pt-BR" b="1"/>
              <a:t>O perdão de Jesus fez de Mateus um missionário.</a:t>
            </a:r>
          </a:p>
          <a:p>
            <a:pPr>
              <a:spcBef>
                <a:spcPct val="0"/>
              </a:spcBef>
              <a:spcAft>
                <a:spcPct val="55000"/>
              </a:spcAft>
              <a:buFont typeface="Wingdings" panose="05000000000000000000" pitchFamily="2" charset="2"/>
              <a:buBlip>
                <a:blip r:embed="rId2"/>
              </a:buBlip>
            </a:pPr>
            <a:endParaRPr lang="pt-BR" altLang="pt-BR" b="1"/>
          </a:p>
        </p:txBody>
      </p:sp>
      <p:pic>
        <p:nvPicPr>
          <p:cNvPr id="7179" name="Picture 11" descr="jesus e discipulos">
            <a:extLst>
              <a:ext uri="{FF2B5EF4-FFF2-40B4-BE49-F238E27FC236}">
                <a16:creationId xmlns:a16="http://schemas.microsoft.com/office/drawing/2014/main" id="{0C4CD195-51E6-4FE6-9151-AAEE28B0AF9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65"/>
          <a:stretch>
            <a:fillRect/>
          </a:stretch>
        </p:blipFill>
        <p:spPr>
          <a:xfrm>
            <a:off x="4572000" y="1196975"/>
            <a:ext cx="4325938" cy="324485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0" name="Rectangle 12">
            <a:extLst>
              <a:ext uri="{FF2B5EF4-FFF2-40B4-BE49-F238E27FC236}">
                <a16:creationId xmlns:a16="http://schemas.microsoft.com/office/drawing/2014/main" id="{DD7F438F-CD0E-4D0D-AA2E-F18A6A394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652963"/>
            <a:ext cx="8388350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55000"/>
              </a:spcAft>
              <a:buFont typeface="Wingdings" panose="05000000000000000000" pitchFamily="2" charset="2"/>
              <a:buNone/>
            </a:pPr>
            <a:r>
              <a:rPr lang="pt-BR" altLang="pt-BR" sz="3200" b="1"/>
              <a:t>Promoveu para seus colegas um jantar em sua casa e Jesus era o convidado de honra.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A96249BF-B55B-4088-96DF-1D5E114D8A9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765175"/>
            <a:ext cx="4033838" cy="208915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0" indent="0" algn="ctr">
              <a:spcBef>
                <a:spcPct val="0"/>
              </a:spcBef>
              <a:spcAft>
                <a:spcPct val="55000"/>
              </a:spcAft>
              <a:buFont typeface="Wingdings" panose="05000000000000000000" pitchFamily="2" charset="2"/>
              <a:buNone/>
            </a:pPr>
            <a:r>
              <a:rPr lang="pt-BR" altLang="pt-BR" b="1">
                <a:effectLst/>
              </a:rPr>
              <a:t>A notícia do banquete  chegou aos ouvidos dos fariseus.</a:t>
            </a:r>
          </a:p>
        </p:txBody>
      </p:sp>
      <p:pic>
        <p:nvPicPr>
          <p:cNvPr id="27659" name="Picture 11" descr="jesus e discipulos">
            <a:extLst>
              <a:ext uri="{FF2B5EF4-FFF2-40B4-BE49-F238E27FC236}">
                <a16:creationId xmlns:a16="http://schemas.microsoft.com/office/drawing/2014/main" id="{8FB783C2-B44F-4D9F-AB9F-47915EE17120}"/>
              </a:ext>
            </a:extLst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65"/>
          <a:stretch>
            <a:fillRect/>
          </a:stretch>
        </p:blipFill>
        <p:spPr>
          <a:xfrm>
            <a:off x="4427538" y="0"/>
            <a:ext cx="4716462" cy="3011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63" name="Rectangle 15">
            <a:extLst>
              <a:ext uri="{FF2B5EF4-FFF2-40B4-BE49-F238E27FC236}">
                <a16:creationId xmlns:a16="http://schemas.microsoft.com/office/drawing/2014/main" id="{A0DB329B-D310-496B-BFB1-4AF2F4AAC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3933825"/>
            <a:ext cx="8137525" cy="16557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55000"/>
              </a:spcAft>
              <a:buFont typeface="Wingdings" panose="05000000000000000000" pitchFamily="2" charset="2"/>
              <a:buNone/>
            </a:pPr>
            <a:r>
              <a:rPr lang="pt-BR" altLang="pt-BR" sz="3200" b="1">
                <a:effectLst/>
              </a:rPr>
              <a:t>Para os fariseus até a poeira levantada pelos gentios provocava impureza cerimonial.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2" name="Picture 10" descr="jesus e discipulos">
            <a:extLst>
              <a:ext uri="{FF2B5EF4-FFF2-40B4-BE49-F238E27FC236}">
                <a16:creationId xmlns:a16="http://schemas.microsoft.com/office/drawing/2014/main" id="{094C5696-6CA1-4929-99C1-FA2F02D5ADB6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65"/>
          <a:stretch>
            <a:fillRect/>
          </a:stretch>
        </p:blipFill>
        <p:spPr>
          <a:xfrm>
            <a:off x="5105400" y="260350"/>
            <a:ext cx="4038600" cy="302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6" name="Rectangle 4">
            <a:extLst>
              <a:ext uri="{FF2B5EF4-FFF2-40B4-BE49-F238E27FC236}">
                <a16:creationId xmlns:a16="http://schemas.microsoft.com/office/drawing/2014/main" id="{746EF859-09E4-4791-B48B-A90AA12B3B4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76263" y="3857625"/>
            <a:ext cx="8312150" cy="2284413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0" indent="0" algn="ctr">
              <a:spcBef>
                <a:spcPct val="0"/>
              </a:spcBef>
              <a:spcAft>
                <a:spcPct val="5500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pt-BR" altLang="pt-BR" b="1">
                <a:effectLst/>
              </a:rPr>
              <a:t>Jesus respondeu:  “Os sãos não precisam de médico, e, sim, os doentes. Não vim chamar justos, e, sim, pecadores ao arrependimento”. </a:t>
            </a:r>
            <a:r>
              <a:rPr lang="pt-BR" altLang="pt-BR" sz="1400" b="1">
                <a:effectLst/>
              </a:rPr>
              <a:t>(Luc. 5:31 e 32)</a:t>
            </a:r>
            <a:endParaRPr lang="pt-BR" altLang="pt-BR" b="1"/>
          </a:p>
        </p:txBody>
      </p:sp>
      <p:sp>
        <p:nvSpPr>
          <p:cNvPr id="8203" name="Rectangle 11">
            <a:extLst>
              <a:ext uri="{FF2B5EF4-FFF2-40B4-BE49-F238E27FC236}">
                <a16:creationId xmlns:a16="http://schemas.microsoft.com/office/drawing/2014/main" id="{401F649D-1784-49C2-9087-E8F79EDCC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04813"/>
            <a:ext cx="4951413" cy="27844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998538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406525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814513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2225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6797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31369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5941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40513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5500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pt-BR" altLang="pt-BR" sz="3200" b="1">
                <a:effectLst/>
              </a:rPr>
              <a:t> “Por que comeis com os publicanos  e pecadores?” Eles perguntaram. Não era uma pergunta honesta.</a:t>
            </a:r>
            <a:endParaRPr lang="pt-BR" altLang="pt-BR" sz="3200" b="1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Picture 8" descr="jesus e discipulos">
            <a:extLst>
              <a:ext uri="{FF2B5EF4-FFF2-40B4-BE49-F238E27FC236}">
                <a16:creationId xmlns:a16="http://schemas.microsoft.com/office/drawing/2014/main" id="{7B175995-194E-4A92-BF34-1055ACBC3FE7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65"/>
          <a:stretch>
            <a:fillRect/>
          </a:stretch>
        </p:blipFill>
        <p:spPr>
          <a:xfrm>
            <a:off x="5105400" y="0"/>
            <a:ext cx="4038600" cy="302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1" name="Rectangle 3">
            <a:extLst>
              <a:ext uri="{FF2B5EF4-FFF2-40B4-BE49-F238E27FC236}">
                <a16:creationId xmlns:a16="http://schemas.microsoft.com/office/drawing/2014/main" id="{3A75F0E8-4232-4C89-AEDE-1CD5DE45DFC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500438"/>
            <a:ext cx="8207375" cy="2592387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pt-BR" altLang="pt-BR" b="1">
                <a:effectLst/>
              </a:rPr>
              <a:t>Jesus também estava reprovando o senso de justiça própria dos fariseus que, “confiavam em si mesmos por se considerarem justos, e desprezavam os outros.” </a:t>
            </a:r>
            <a:r>
              <a:rPr lang="pt-BR" altLang="pt-BR" sz="2800" b="1">
                <a:effectLst/>
              </a:rPr>
              <a:t>(Luc.18:9)</a:t>
            </a:r>
          </a:p>
        </p:txBody>
      </p:sp>
    </p:spTree>
  </p:cSld>
  <p:clrMapOvr>
    <a:masterClrMapping/>
  </p:clrMapOvr>
  <p:transition>
    <p:whee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47338CA-9A1F-441E-8DFB-7DB8544E890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765175"/>
            <a:ext cx="4679950" cy="1366838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0" indent="0" algn="ctr">
              <a:spcBef>
                <a:spcPct val="0"/>
              </a:spcBef>
              <a:spcAft>
                <a:spcPct val="55000"/>
              </a:spcAft>
              <a:buFont typeface="Wingdings" panose="05000000000000000000" pitchFamily="2" charset="2"/>
              <a:buNone/>
            </a:pPr>
            <a:r>
              <a:rPr lang="pt-BR" altLang="pt-BR" b="1">
                <a:effectLst/>
              </a:rPr>
              <a:t>Eles pretendiam ser espiritualmente sãos.</a:t>
            </a:r>
          </a:p>
        </p:txBody>
      </p:sp>
      <p:pic>
        <p:nvPicPr>
          <p:cNvPr id="31751" name="Picture 7" descr="jesus e discipulos">
            <a:extLst>
              <a:ext uri="{FF2B5EF4-FFF2-40B4-BE49-F238E27FC236}">
                <a16:creationId xmlns:a16="http://schemas.microsoft.com/office/drawing/2014/main" id="{6E4F4157-E8CB-4544-8ABC-9802FE127BCD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65"/>
          <a:stretch>
            <a:fillRect/>
          </a:stretch>
        </p:blipFill>
        <p:spPr>
          <a:xfrm>
            <a:off x="5105400" y="0"/>
            <a:ext cx="4038600" cy="302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52" name="Rectangle 8">
            <a:extLst>
              <a:ext uri="{FF2B5EF4-FFF2-40B4-BE49-F238E27FC236}">
                <a16:creationId xmlns:a16="http://schemas.microsoft.com/office/drawing/2014/main" id="{1FDD4F0A-524C-40BD-9B01-9C19BD1B4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3789363"/>
            <a:ext cx="8064500" cy="2232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147763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55000"/>
              </a:spcAft>
              <a:buFont typeface="Wingdings" panose="05000000000000000000" pitchFamily="2" charset="2"/>
              <a:buNone/>
            </a:pPr>
            <a:r>
              <a:rPr lang="pt-BR" altLang="pt-BR" sz="3200" b="1">
                <a:effectLst/>
              </a:rPr>
              <a:t>O legalismo os conduziu ao exclusivismo religioso. A própria palavra “fariseu” significa “separado”, no sentido de santo.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jesus e discipulos">
            <a:extLst>
              <a:ext uri="{FF2B5EF4-FFF2-40B4-BE49-F238E27FC236}">
                <a16:creationId xmlns:a16="http://schemas.microsoft.com/office/drawing/2014/main" id="{6EB8A5DE-FF73-4D18-A38B-43C9CCFFB128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5"/>
          <a:stretch>
            <a:fillRect/>
          </a:stretch>
        </p:blipFill>
        <p:spPr>
          <a:xfrm>
            <a:off x="4284663" y="1466850"/>
            <a:ext cx="4859337" cy="3117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8" name="Rectangle 2">
            <a:extLst>
              <a:ext uri="{FF2B5EF4-FFF2-40B4-BE49-F238E27FC236}">
                <a16:creationId xmlns:a16="http://schemas.microsoft.com/office/drawing/2014/main" id="{DABD57CE-29B0-412F-A509-07619F704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r>
              <a:rPr lang="pt-BR" altLang="pt-BR" sz="6600" b="1">
                <a:effectLst/>
              </a:rPr>
              <a:t>III.Não por Obras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60A5E7C-B83E-4622-9842-22F3842CA92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-252413" y="1412875"/>
            <a:ext cx="4464051" cy="4537075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r">
              <a:buFont typeface="Wingdings" panose="05000000000000000000" pitchFamily="2" charset="2"/>
              <a:buNone/>
            </a:pPr>
            <a:r>
              <a:rPr lang="pt-BR" altLang="pt-BR" b="1">
                <a:effectLst/>
              </a:rPr>
              <a:t>Jesus recebe pecadores. Ele recusa os justos, aqueles que se vêem a si mesmos como justos, ou que pretendem se tornar justos pelo esforço próprio.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7" descr="jesus e discipulos">
            <a:extLst>
              <a:ext uri="{FF2B5EF4-FFF2-40B4-BE49-F238E27FC236}">
                <a16:creationId xmlns:a16="http://schemas.microsoft.com/office/drawing/2014/main" id="{E64C1AD1-7E89-47B1-A384-AD23249D6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0"/>
            <a:ext cx="4067175" cy="270827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3502C736-6E10-40DB-AC03-D0935EA5C1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924175"/>
            <a:ext cx="8208963" cy="2449513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533400" indent="-533400" algn="l">
              <a:buFont typeface="Wingdings" panose="05000000000000000000" pitchFamily="2" charset="2"/>
              <a:buChar char="Æ"/>
            </a:pPr>
            <a:r>
              <a:rPr lang="pt-BR" altLang="pt-BR" sz="4600" b="1">
                <a:solidFill>
                  <a:srgbClr val="FFFF00"/>
                </a:solidFill>
              </a:rPr>
              <a:t>Porque as obras humanas não podem ser a base ou a fonte da salvação?</a:t>
            </a:r>
          </a:p>
        </p:txBody>
      </p:sp>
    </p:spTree>
  </p:cSld>
  <p:clrMapOvr>
    <a:masterClrMapping/>
  </p:clrMapOvr>
  <p:transition>
    <p:whee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 descr="jesus e discipulos">
            <a:extLst>
              <a:ext uri="{FF2B5EF4-FFF2-40B4-BE49-F238E27FC236}">
                <a16:creationId xmlns:a16="http://schemas.microsoft.com/office/drawing/2014/main" id="{1C95158F-7D8C-4E55-AB82-808C4DE98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7150" y="0"/>
            <a:ext cx="2736850" cy="208756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805CA380-944D-49FB-9C9E-B2432F54C69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3988" y="3043238"/>
            <a:ext cx="8535987" cy="3011487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609600" indent="-609600">
              <a:spcBef>
                <a:spcPct val="5000"/>
              </a:spcBef>
              <a:spcAft>
                <a:spcPct val="25000"/>
              </a:spcAft>
              <a:buFont typeface="Wingdings" panose="05000000000000000000" pitchFamily="2" charset="2"/>
              <a:buAutoNum type="arabicPeriod" startAt="2"/>
            </a:pPr>
            <a:r>
              <a:rPr lang="pt-BR" altLang="pt-BR" sz="2800" b="1">
                <a:effectLst/>
              </a:rPr>
              <a:t>Ser salvo pelas obras é anular a Graça de Deus. Tal atitude é encarada apelo céu como um ato de traição.</a:t>
            </a:r>
          </a:p>
          <a:p>
            <a:pPr marL="609600" indent="-609600">
              <a:spcBef>
                <a:spcPct val="5000"/>
              </a:spcBef>
              <a:spcAft>
                <a:spcPct val="25000"/>
              </a:spcAft>
              <a:buFont typeface="Wingdings" panose="05000000000000000000" pitchFamily="2" charset="2"/>
              <a:buAutoNum type="arabicPeriod" startAt="2"/>
            </a:pPr>
            <a:r>
              <a:rPr lang="pt-BR" altLang="pt-BR" sz="2800" b="1">
                <a:effectLst/>
              </a:rPr>
              <a:t>Se a salvação fosse pelas obras, o próprio criador ficaria “em obrigação para com a criatura”. (Fé e Obras, 21)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ECD84A48-5F2E-40F4-A762-6FF6B6063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695325"/>
            <a:ext cx="6619875" cy="219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990600" indent="-5334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752600" indent="-3810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spcBef>
                <a:spcPct val="5000"/>
              </a:spcBef>
              <a:spcAft>
                <a:spcPct val="25000"/>
              </a:spcAft>
              <a:buFont typeface="Wingdings" panose="05000000000000000000" pitchFamily="2" charset="2"/>
              <a:buAutoNum type="arabicPeriod"/>
            </a:pPr>
            <a:r>
              <a:rPr lang="pt-BR" altLang="pt-BR" b="1">
                <a:effectLst/>
              </a:rPr>
              <a:t>É que as obras humanas, por melhor que sejam, não têm o poder de expiar a culpa que temos diante de Deus. </a:t>
            </a:r>
            <a:r>
              <a:rPr lang="pt-BR" altLang="pt-BR" sz="2400" b="1">
                <a:effectLst/>
              </a:rPr>
              <a:t>(Atos 13:38 e 39)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fariseu e publicano1">
            <a:extLst>
              <a:ext uri="{FF2B5EF4-FFF2-40B4-BE49-F238E27FC236}">
                <a16:creationId xmlns:a16="http://schemas.microsoft.com/office/drawing/2014/main" id="{639BAF56-0976-4401-B836-D14EA8A94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8038" cy="541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3">
            <a:extLst>
              <a:ext uri="{FF2B5EF4-FFF2-40B4-BE49-F238E27FC236}">
                <a16:creationId xmlns:a16="http://schemas.microsoft.com/office/drawing/2014/main" id="{E468B6FB-7B2B-4B33-9AB3-4D8BB6945C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5445125"/>
            <a:ext cx="8569325" cy="118110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3600" b="1">
                <a:effectLst/>
                <a:latin typeface="Arial Unicode MS" pitchFamily="34" charset="-128"/>
              </a:rPr>
              <a:t>“Não vim chamar justos, e, sim, pecadores ao arrependimento.” </a:t>
            </a:r>
            <a:r>
              <a:rPr lang="pt-BR" altLang="pt-BR" sz="2800" b="1">
                <a:effectLst/>
                <a:latin typeface="Arial Unicode MS" pitchFamily="34" charset="-128"/>
              </a:rPr>
              <a:t>Luc 5:32</a:t>
            </a:r>
          </a:p>
        </p:txBody>
      </p:sp>
      <p:sp>
        <p:nvSpPr>
          <p:cNvPr id="2054" name="WordArt 6">
            <a:extLst>
              <a:ext uri="{FF2B5EF4-FFF2-40B4-BE49-F238E27FC236}">
                <a16:creationId xmlns:a16="http://schemas.microsoft.com/office/drawing/2014/main" id="{690E3DB5-D253-4379-8468-A7B095004D0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500563" y="765175"/>
            <a:ext cx="4391025" cy="27368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pperplate Gothic Bold" panose="020E0705020206020404" pitchFamily="34" charset="0"/>
              </a:rPr>
              <a:t>NÃO VIM </a:t>
            </a:r>
          </a:p>
          <a:p>
            <a:pPr algn="ctr"/>
            <a:r>
              <a:rPr lang="pt-BR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pperplate Gothic Bold" panose="020E0705020206020404" pitchFamily="34" charset="0"/>
              </a:rPr>
              <a:t>CHAMAR </a:t>
            </a:r>
          </a:p>
          <a:p>
            <a:pPr algn="ctr"/>
            <a:r>
              <a:rPr lang="pt-BR" sz="3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pperplate Gothic Bold" panose="020E0705020206020404" pitchFamily="34" charset="0"/>
              </a:rPr>
              <a:t>JUSTOS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5311C6E6-EC35-4776-AD45-3DFB1E25E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8913"/>
            <a:ext cx="1665288" cy="5191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>
                <a:latin typeface="Arial Black" panose="020B0A04020102020204" pitchFamily="34" charset="0"/>
              </a:rPr>
              <a:t>TEMA 2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5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6" name="Rectangle 8" descr="jesus e discipulos">
            <a:extLst>
              <a:ext uri="{FF2B5EF4-FFF2-40B4-BE49-F238E27FC236}">
                <a16:creationId xmlns:a16="http://schemas.microsoft.com/office/drawing/2014/main" id="{5D7C15AA-7C50-4AEF-A800-45A26D2FD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7150" y="0"/>
            <a:ext cx="2736850" cy="208756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7247946-84CF-400A-9D08-01BF8280EDE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263" y="2570163"/>
            <a:ext cx="8375650" cy="2281237"/>
          </a:xfrm>
        </p:spPr>
        <p:txBody>
          <a:bodyPr/>
          <a:lstStyle/>
          <a:p>
            <a:pPr marL="609600" indent="-609600"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AutoNum type="arabicPeriod" startAt="5"/>
            </a:pPr>
            <a:r>
              <a:rPr lang="pt-BR" altLang="pt-BR" b="1">
                <a:effectLst/>
              </a:rPr>
              <a:t>Alimentaria o orgulho humano. “A salvação não vem do homem, é dom de Deus, não de obras, para que ninguém se glorie”.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B3215026-C4EE-4D83-90A2-386EEE814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949825"/>
            <a:ext cx="8713788" cy="12636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87413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09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1988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54275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1147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6867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2587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8307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pt-BR" altLang="pt-BR" sz="3200" b="1">
                <a:solidFill>
                  <a:srgbClr val="FFFF00"/>
                </a:solidFill>
                <a:latin typeface="Baskerville Old Face" panose="02020602080505020303" pitchFamily="18" charset="0"/>
              </a:rPr>
              <a:t>Moody disse que “se alguém, algum dia, pudesse ganhar a salvação por meio de suas próprias obras, então nunca veríamos o final de seu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anose="02020602080505020303" pitchFamily="18" charset="0"/>
              </a:rPr>
              <a:t> orgulho”.</a:t>
            </a:r>
            <a:endParaRPr lang="pt-BR" altLang="pt-BR" sz="3200" b="1">
              <a:solidFill>
                <a:srgbClr val="FFFF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0F37518A-4FE7-4460-B4F7-75695F046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46050"/>
            <a:ext cx="6588125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990600" indent="-5334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752600" indent="-3810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AutoNum type="arabicPeriod" startAt="4"/>
            </a:pPr>
            <a:r>
              <a:rPr lang="pt-BR" altLang="pt-BR" sz="3200" b="1">
                <a:effectLst/>
              </a:rPr>
              <a:t>Essa idéia diminui Deus e o tremendo sacrifício que Cristo fez para nossa salvação!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  <p:bldP spid="3789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9" name="Picture 11" descr="Figura12">
            <a:extLst>
              <a:ext uri="{FF2B5EF4-FFF2-40B4-BE49-F238E27FC236}">
                <a16:creationId xmlns:a16="http://schemas.microsoft.com/office/drawing/2014/main" id="{F57BCCE9-FA29-4BBB-876A-47FBAA131BA7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88" r="5621"/>
          <a:stretch>
            <a:fillRect/>
          </a:stretch>
        </p:blipFill>
        <p:spPr>
          <a:xfrm>
            <a:off x="0" y="1412875"/>
            <a:ext cx="3752850" cy="544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0" name="Rectangle 2">
            <a:extLst>
              <a:ext uri="{FF2B5EF4-FFF2-40B4-BE49-F238E27FC236}">
                <a16:creationId xmlns:a16="http://schemas.microsoft.com/office/drawing/2014/main" id="{162BEE10-A83D-47BB-8588-412D2B604A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507413" cy="1160463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r>
              <a:rPr lang="pt-BR" altLang="pt-BR" sz="4800" b="1">
                <a:effectLst/>
              </a:rPr>
              <a:t>IV. PELA FÉ SOMENTE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7A2FAA4-3C42-40B6-8464-2D1F6AF4577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24075" y="1773238"/>
            <a:ext cx="6769100" cy="4824412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r">
              <a:lnSpc>
                <a:spcPct val="95000"/>
              </a:lnSpc>
              <a:spcBef>
                <a:spcPct val="0"/>
              </a:spcBef>
              <a:spcAft>
                <a:spcPct val="55000"/>
              </a:spcAft>
              <a:buFont typeface="Wingdings" panose="05000000000000000000" pitchFamily="2" charset="2"/>
              <a:buNone/>
            </a:pPr>
            <a:r>
              <a:rPr lang="pt-BR" altLang="pt-BR" b="1">
                <a:effectLst/>
              </a:rPr>
              <a:t>A Salvação é um dom de Deus.</a:t>
            </a:r>
          </a:p>
          <a:p>
            <a:pPr algn="r">
              <a:lnSpc>
                <a:spcPct val="95000"/>
              </a:lnSpc>
              <a:spcBef>
                <a:spcPct val="0"/>
              </a:spcBef>
              <a:spcAft>
                <a:spcPct val="55000"/>
              </a:spcAft>
              <a:buFont typeface="Wingdings" panose="05000000000000000000" pitchFamily="2" charset="2"/>
              <a:buNone/>
            </a:pPr>
            <a:r>
              <a:rPr lang="pt-BR" altLang="pt-BR" b="1">
                <a:effectLst/>
              </a:rPr>
              <a:t>A Lei é a expressão do caráter de Deus.  Foi dada para ser praticada. A lei não tem poder para salvar.</a:t>
            </a:r>
          </a:p>
          <a:p>
            <a:pPr algn="r">
              <a:lnSpc>
                <a:spcPct val="95000"/>
              </a:lnSpc>
              <a:spcBef>
                <a:spcPct val="0"/>
              </a:spcBef>
              <a:spcAft>
                <a:spcPct val="55000"/>
              </a:spcAft>
              <a:buFont typeface="Wingdings" panose="05000000000000000000" pitchFamily="2" charset="2"/>
              <a:buNone/>
            </a:pPr>
            <a:r>
              <a:rPr lang="pt-BR" altLang="pt-BR" b="1">
                <a:effectLst/>
              </a:rPr>
              <a:t>“Fé é a condição pela qual Deus se propõe a perdoar os pecadores...”</a:t>
            </a:r>
            <a:r>
              <a:rPr lang="pt-BR" altLang="pt-BR" sz="2400" b="1">
                <a:effectLst/>
              </a:rPr>
              <a:t>RH 4/11/1890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>
            <a:extLst>
              <a:ext uri="{FF2B5EF4-FFF2-40B4-BE49-F238E27FC236}">
                <a16:creationId xmlns:a16="http://schemas.microsoft.com/office/drawing/2014/main" id="{38AAE216-E879-4161-9DA3-5B162A9AF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r>
              <a:rPr lang="pt-BR" altLang="pt-BR" b="1">
                <a:effectLst/>
              </a:rPr>
              <a:t>O que é justificação pela fé?</a:t>
            </a:r>
            <a:br>
              <a:rPr lang="pt-BR" altLang="pt-BR" b="1">
                <a:effectLst/>
              </a:rPr>
            </a:br>
            <a:endParaRPr lang="pt-BR" altLang="pt-BR" b="1">
              <a:effectLst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13602F4-E3F3-4648-862A-7E774ACF00E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716463" y="1628775"/>
            <a:ext cx="4105275" cy="4751388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r">
              <a:buFont typeface="Wingdings" panose="05000000000000000000" pitchFamily="2" charset="2"/>
              <a:buNone/>
            </a:pPr>
            <a:r>
              <a:rPr lang="pt-BR" altLang="pt-BR" b="1">
                <a:effectLst/>
              </a:rPr>
              <a:t>    “É a obra de Deus em lançar por terra a glória do homem, e fazer pelo homem aquilo que não está em seu alcance fazer por si”.</a:t>
            </a:r>
          </a:p>
        </p:txBody>
      </p:sp>
      <p:pic>
        <p:nvPicPr>
          <p:cNvPr id="10246" name="Picture 6" descr="Figura12">
            <a:extLst>
              <a:ext uri="{FF2B5EF4-FFF2-40B4-BE49-F238E27FC236}">
                <a16:creationId xmlns:a16="http://schemas.microsoft.com/office/drawing/2014/main" id="{797CBE53-8085-4620-A1F0-E8BDF89216E0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88" r="5621"/>
          <a:stretch>
            <a:fillRect/>
          </a:stretch>
        </p:blipFill>
        <p:spPr>
          <a:xfrm>
            <a:off x="0" y="1052513"/>
            <a:ext cx="4565650" cy="5805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Figura12">
            <a:extLst>
              <a:ext uri="{FF2B5EF4-FFF2-40B4-BE49-F238E27FC236}">
                <a16:creationId xmlns:a16="http://schemas.microsoft.com/office/drawing/2014/main" id="{50A9BFDB-5939-45BC-9504-155D6C04AE9E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88" r="5621"/>
          <a:stretch>
            <a:fillRect/>
          </a:stretch>
        </p:blipFill>
        <p:spPr>
          <a:xfrm>
            <a:off x="0" y="1196975"/>
            <a:ext cx="4356100" cy="5661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4" name="Rectangle 2">
            <a:extLst>
              <a:ext uri="{FF2B5EF4-FFF2-40B4-BE49-F238E27FC236}">
                <a16:creationId xmlns:a16="http://schemas.microsoft.com/office/drawing/2014/main" id="{03C7F8EB-15B5-4172-BDD5-796E6D032C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35375" y="260350"/>
            <a:ext cx="5329238" cy="1008063"/>
          </a:xfrm>
        </p:spPr>
        <p:txBody>
          <a:bodyPr/>
          <a:lstStyle/>
          <a:p>
            <a:pPr algn="r"/>
            <a:r>
              <a:rPr lang="pt-BR" altLang="pt-BR" sz="6600">
                <a:effectLst/>
                <a:latin typeface="Arial Black" panose="020B0A04020102020204" pitchFamily="34" charset="0"/>
              </a:rPr>
              <a:t>Conclusão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C2F2A6B-182F-4E5F-8AC5-91C61EC9113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356100" y="1484313"/>
            <a:ext cx="4464050" cy="5184775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spcAft>
                <a:spcPct val="25000"/>
              </a:spcAft>
            </a:pPr>
            <a:r>
              <a:rPr lang="pt-BR" altLang="pt-BR" b="1">
                <a:effectLst/>
              </a:rPr>
              <a:t>O chamado de Deus é um chamado ao arrependimento.</a:t>
            </a:r>
          </a:p>
          <a:p>
            <a:pPr>
              <a:spcAft>
                <a:spcPct val="25000"/>
              </a:spcAft>
            </a:pPr>
            <a:r>
              <a:rPr lang="pt-BR" altLang="pt-BR" b="1">
                <a:effectLst/>
              </a:rPr>
              <a:t>“Não há evidência de genuíno arrependimento a menos que se opere a reforma.”</a:t>
            </a:r>
            <a:r>
              <a:rPr lang="pt-BR" altLang="pt-BR" sz="2400" b="1">
                <a:effectLst/>
              </a:rPr>
              <a:t>CC 59</a:t>
            </a:r>
          </a:p>
          <a:p>
            <a:pPr>
              <a:spcAft>
                <a:spcPct val="25000"/>
              </a:spcAft>
              <a:buFont typeface="Wingdings" panose="05000000000000000000" pitchFamily="2" charset="2"/>
              <a:buNone/>
            </a:pPr>
            <a:r>
              <a:rPr lang="pt-BR" altLang="pt-BR" b="1">
                <a:effectLst/>
              </a:rPr>
              <a:t>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Figura12">
            <a:extLst>
              <a:ext uri="{FF2B5EF4-FFF2-40B4-BE49-F238E27FC236}">
                <a16:creationId xmlns:a16="http://schemas.microsoft.com/office/drawing/2014/main" id="{CC73E8A9-E725-4A14-B03F-2D636215098E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88" r="5621"/>
          <a:stretch>
            <a:fillRect/>
          </a:stretch>
        </p:blipFill>
        <p:spPr>
          <a:xfrm>
            <a:off x="0" y="1196975"/>
            <a:ext cx="4356100" cy="5661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5061" name="Rectangle 5">
            <a:extLst>
              <a:ext uri="{FF2B5EF4-FFF2-40B4-BE49-F238E27FC236}">
                <a16:creationId xmlns:a16="http://schemas.microsoft.com/office/drawing/2014/main" id="{67433A2B-9870-4266-A573-89C266EAB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1484313"/>
            <a:ext cx="4608512" cy="32400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533400" algn="l"/>
              </a:tabLst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tabLst>
                <a:tab pos="533400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tabLst>
                <a:tab pos="533400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tabLst>
                <a:tab pos="53340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53340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53340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53340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53340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533400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spcAft>
                <a:spcPct val="25000"/>
              </a:spcAft>
              <a:buFont typeface="Wingdings" panose="05000000000000000000" pitchFamily="2" charset="2"/>
              <a:buNone/>
            </a:pPr>
            <a:r>
              <a:rPr lang="pt-BR" altLang="pt-BR" b="1">
                <a:effectLst/>
              </a:rPr>
              <a:t>1. As obras 	contribuem para a 	salvação. </a:t>
            </a:r>
          </a:p>
          <a:p>
            <a:pPr>
              <a:spcAft>
                <a:spcPct val="25000"/>
              </a:spcAft>
              <a:buFont typeface="Wingdings" panose="05000000000000000000" pitchFamily="2" charset="2"/>
              <a:buNone/>
            </a:pPr>
            <a:r>
              <a:rPr lang="pt-BR" altLang="pt-BR" b="1">
                <a:effectLst/>
              </a:rPr>
              <a:t>2. O perdão de Deus 	nos isenta da 	obediência.</a:t>
            </a:r>
          </a:p>
        </p:txBody>
      </p:sp>
      <p:sp>
        <p:nvSpPr>
          <p:cNvPr id="45065" name="Rectangle 9">
            <a:extLst>
              <a:ext uri="{FF2B5EF4-FFF2-40B4-BE49-F238E27FC236}">
                <a16:creationId xmlns:a16="http://schemas.microsoft.com/office/drawing/2014/main" id="{23CFC6ED-0933-4202-B30E-20BCD32DE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60350"/>
            <a:ext cx="8137525" cy="7207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spcAft>
                <a:spcPct val="25000"/>
              </a:spcAft>
              <a:buFont typeface="Wingdings" panose="05000000000000000000" pitchFamily="2" charset="2"/>
              <a:buNone/>
            </a:pPr>
            <a:r>
              <a:rPr lang="pt-BR" altLang="pt-BR" sz="3600" b="1">
                <a:solidFill>
                  <a:srgbClr val="FFFF00"/>
                </a:solidFill>
                <a:effectLst/>
              </a:rPr>
              <a:t>Dois erros igualmente graves:</a:t>
            </a:r>
            <a:endParaRPr lang="pt-BR" altLang="pt-BR" sz="2400" b="1">
              <a:solidFill>
                <a:srgbClr val="FFFF00"/>
              </a:solidFill>
              <a:effectLst/>
            </a:endParaRPr>
          </a:p>
        </p:txBody>
      </p:sp>
      <p:sp>
        <p:nvSpPr>
          <p:cNvPr id="45066" name="Rectangle 10">
            <a:extLst>
              <a:ext uri="{FF2B5EF4-FFF2-40B4-BE49-F238E27FC236}">
                <a16:creationId xmlns:a16="http://schemas.microsoft.com/office/drawing/2014/main" id="{1D4315A1-BEAB-4CAE-9B0F-ACD9AA07D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095875"/>
            <a:ext cx="5616575" cy="11779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ctr">
              <a:spcAft>
                <a:spcPct val="25000"/>
              </a:spcAft>
              <a:buFont typeface="Wingdings" panose="05000000000000000000" pitchFamily="2" charset="2"/>
              <a:buNone/>
            </a:pPr>
            <a:r>
              <a:rPr lang="pt-BR" altLang="pt-BR" sz="4000" b="1">
                <a:solidFill>
                  <a:srgbClr val="FFFF00"/>
                </a:solidFill>
                <a:effectLst/>
                <a:latin typeface="Script MT Bold" panose="03040602040607080904" pitchFamily="66" charset="0"/>
              </a:rPr>
              <a:t>“A vida em Cristo é uma vida de descanso.”</a:t>
            </a:r>
            <a:r>
              <a:rPr lang="pt-BR" altLang="pt-BR" sz="2800" b="1">
                <a:solidFill>
                  <a:srgbClr val="FFFF00"/>
                </a:solidFill>
                <a:effectLst/>
                <a:latin typeface="Script MT Bold" panose="03040602040607080904" pitchFamily="66" charset="0"/>
              </a:rPr>
              <a:t>CC 70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maos que salvam">
            <a:extLst>
              <a:ext uri="{FF2B5EF4-FFF2-40B4-BE49-F238E27FC236}">
                <a16:creationId xmlns:a16="http://schemas.microsoft.com/office/drawing/2014/main" id="{A66713BB-05B3-4ABA-A851-8282D81468B4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8" name="Rectangle 2">
            <a:extLst>
              <a:ext uri="{FF2B5EF4-FFF2-40B4-BE49-F238E27FC236}">
                <a16:creationId xmlns:a16="http://schemas.microsoft.com/office/drawing/2014/main" id="{30EABA20-5F06-4497-BB35-8C473A4F5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8263" y="692150"/>
            <a:ext cx="3467100" cy="1160463"/>
          </a:xfrm>
        </p:spPr>
        <p:txBody>
          <a:bodyPr/>
          <a:lstStyle/>
          <a:p>
            <a:r>
              <a:rPr lang="pt-BR" altLang="pt-BR" sz="7200">
                <a:solidFill>
                  <a:schemeClr val="bg2"/>
                </a:solidFill>
              </a:rPr>
              <a:t>APELO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852079B-F1D1-4DD6-BBA4-E373E015729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067175" y="2276475"/>
            <a:ext cx="4751388" cy="3313113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0" indent="0" algn="ctr">
              <a:lnSpc>
                <a:spcPct val="105000"/>
              </a:lnSpc>
              <a:buFont typeface="Wingdings" panose="05000000000000000000" pitchFamily="2" charset="2"/>
              <a:buNone/>
            </a:pPr>
            <a:r>
              <a:rPr lang="pt-BR" altLang="pt-BR" b="1">
                <a:solidFill>
                  <a:srgbClr val="993300"/>
                </a:solidFill>
                <a:effectLst/>
              </a:rPr>
              <a:t>Dê um passo de fé em direção a Cristo, neste instante. Venha a Ele como um enfermo que confia no Grande Médico.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maos que salvam">
            <a:extLst>
              <a:ext uri="{FF2B5EF4-FFF2-40B4-BE49-F238E27FC236}">
                <a16:creationId xmlns:a16="http://schemas.microsoft.com/office/drawing/2014/main" id="{B451614A-DFA2-47EF-9E0E-D98AC55542EF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04" name="Rectangle 4">
            <a:extLst>
              <a:ext uri="{FF2B5EF4-FFF2-40B4-BE49-F238E27FC236}">
                <a16:creationId xmlns:a16="http://schemas.microsoft.com/office/drawing/2014/main" id="{04C325E7-C4B5-47FD-AC0B-63567285A7C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049713" y="1835150"/>
            <a:ext cx="4752975" cy="3986213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5400" b="1">
                <a:solidFill>
                  <a:srgbClr val="993300"/>
                </a:solidFill>
                <a:effectLst/>
                <a:latin typeface="Script MT Bold" panose="03040602040607080904" pitchFamily="66" charset="0"/>
              </a:rPr>
              <a:t>Ele diz:</a:t>
            </a:r>
          </a:p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5400" b="1">
                <a:solidFill>
                  <a:srgbClr val="993300"/>
                </a:solidFill>
                <a:effectLst/>
                <a:latin typeface="Script MT Bold" panose="03040602040607080904" pitchFamily="66" charset="0"/>
              </a:rPr>
              <a:t> “Os que vêm a mim, de maneira nenhuma os lançarei fora”.</a:t>
            </a:r>
          </a:p>
        </p:txBody>
      </p:sp>
    </p:spTree>
  </p:cSld>
  <p:clrMapOvr>
    <a:masterClrMapping/>
  </p:clrMapOvr>
  <p:transition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fariseu e publicano1">
            <a:extLst>
              <a:ext uri="{FF2B5EF4-FFF2-40B4-BE49-F238E27FC236}">
                <a16:creationId xmlns:a16="http://schemas.microsoft.com/office/drawing/2014/main" id="{41524439-BFF3-4EBC-AA33-BBCD9245FCC4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9713" y="0"/>
            <a:ext cx="2554287" cy="299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4C46AA03-0991-4BE6-915C-101FDFE8FE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620713"/>
            <a:ext cx="5184775" cy="1223962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r>
              <a:rPr lang="pt-BR" altLang="pt-BR" sz="6600" b="1">
                <a:effectLst/>
              </a:rPr>
              <a:t>Introdução: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F458D55-8234-455F-BD8A-65BF4640B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924175"/>
            <a:ext cx="6911975" cy="30241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808038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830263" indent="-285750" defTabSz="898525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tabLst>
                <a:tab pos="808038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238250" indent="-228600" defTabSz="898525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tabLst>
                <a:tab pos="808038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46238" indent="-228600" defTabSz="898525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tabLst>
                <a:tab pos="80803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 defTabSz="89852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80803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defTabSz="898525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80803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defTabSz="898525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80803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defTabSz="898525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80803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defTabSz="898525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80803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pt-BR" altLang="pt-BR" sz="4400" b="1">
                <a:effectLst/>
                <a:latin typeface="Rockwell Extra Bold" panose="02060903040505020403" pitchFamily="18" charset="0"/>
              </a:rPr>
              <a:t>Há duas classes de pessoas que buscam o perdão de Deus: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 sz="4400" b="1">
                <a:effectLst/>
                <a:latin typeface="Rockwell Extra Bold" panose="02060903040505020403" pitchFamily="18" charset="0"/>
              </a:rPr>
              <a:t>	</a:t>
            </a:r>
            <a:endParaRPr lang="pt-BR" altLang="pt-BR" sz="6000" b="1">
              <a:effectLst/>
              <a:latin typeface="Rockwell Extra Bold" panose="02060903040505020403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fariseu e publicano1">
            <a:extLst>
              <a:ext uri="{FF2B5EF4-FFF2-40B4-BE49-F238E27FC236}">
                <a16:creationId xmlns:a16="http://schemas.microsoft.com/office/drawing/2014/main" id="{C68D5660-F189-4E0D-BA21-A61F3A04620F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9713" y="0"/>
            <a:ext cx="2554287" cy="299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7108" name="Rectangle 4">
            <a:extLst>
              <a:ext uri="{FF2B5EF4-FFF2-40B4-BE49-F238E27FC236}">
                <a16:creationId xmlns:a16="http://schemas.microsoft.com/office/drawing/2014/main" id="{0EEF2CFF-6A48-44FD-88F3-7B0923BADCD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47750" y="4132263"/>
            <a:ext cx="7993063" cy="2159000"/>
          </a:xfrm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marL="533400" indent="-533400" algn="just" defTabSz="898525">
              <a:buFont typeface="Wingdings" panose="05000000000000000000" pitchFamily="2" charset="2"/>
              <a:buNone/>
              <a:tabLst>
                <a:tab pos="533400" algn="l"/>
              </a:tabLst>
            </a:pPr>
            <a:r>
              <a:rPr lang="pt-BR" altLang="pt-BR" b="1">
                <a:solidFill>
                  <a:srgbClr val="FFFF00"/>
                </a:solidFill>
                <a:effectLst/>
              </a:rPr>
              <a:t>2.	</a:t>
            </a:r>
            <a:r>
              <a:rPr lang="pt-BR" altLang="pt-BR" b="1">
                <a:effectLst/>
              </a:rPr>
              <a:t>Os Pecadores.</a:t>
            </a:r>
            <a:r>
              <a:rPr lang="pt-BR" altLang="pt-BR" b="1">
                <a:solidFill>
                  <a:srgbClr val="FFFF00"/>
                </a:solidFill>
                <a:effectLst/>
              </a:rPr>
              <a:t> (O publicano)  Pessoas que se sentindo insatisfeitas com a vida de pecado buscam o perdão de Deus.</a:t>
            </a:r>
            <a:endParaRPr lang="pt-BR" altLang="pt-BR" sz="4400" b="1">
              <a:solidFill>
                <a:srgbClr val="FFFF00"/>
              </a:solidFill>
              <a:effectLst/>
            </a:endParaRPr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BA6D4933-272B-4207-91CB-ED84547BD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38" y="576263"/>
            <a:ext cx="6161087" cy="2768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 defTabSz="89852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tabLst>
                <a:tab pos="898525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998538" indent="-285750" defTabSz="898525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tabLst>
                <a:tab pos="898525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406525" indent="-228600" defTabSz="898525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tabLst>
                <a:tab pos="898525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814513" indent="-228600" defTabSz="898525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tabLst>
                <a:tab pos="89852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222500" indent="-228600" defTabSz="89852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89852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679700" indent="-228600" defTabSz="898525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89852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3136900" indent="-228600" defTabSz="898525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89852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594100" indent="-228600" defTabSz="898525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89852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4051300" indent="-228600" defTabSz="898525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tabLst>
                <a:tab pos="89852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just">
              <a:spcAft>
                <a:spcPct val="20000"/>
              </a:spcAft>
              <a:buFont typeface="Wingdings" panose="05000000000000000000" pitchFamily="2" charset="2"/>
              <a:buNone/>
            </a:pPr>
            <a:r>
              <a:rPr lang="pt-BR" altLang="pt-BR" sz="3200" b="1">
                <a:solidFill>
                  <a:srgbClr val="FFFF00"/>
                </a:solidFill>
                <a:effectLst/>
              </a:rPr>
              <a:t>1.	</a:t>
            </a:r>
            <a:r>
              <a:rPr lang="pt-BR" altLang="pt-BR" sz="3200" b="1">
                <a:effectLst/>
              </a:rPr>
              <a:t>Os “Justos”</a:t>
            </a:r>
            <a:r>
              <a:rPr lang="pt-BR" altLang="pt-BR" sz="3200" b="1">
                <a:solidFill>
                  <a:srgbClr val="FFFF00"/>
                </a:solidFill>
                <a:effectLst/>
              </a:rPr>
              <a:t> (O fariseu)  Aquele que considera justo a si mesmo, ou que espera se tornar justo pelos próprios méritos.</a:t>
            </a:r>
          </a:p>
          <a:p>
            <a:pPr algn="just">
              <a:buFont typeface="Wingdings" panose="05000000000000000000" pitchFamily="2" charset="2"/>
              <a:buNone/>
            </a:pPr>
            <a:endParaRPr lang="pt-BR" altLang="pt-BR" sz="4400" b="1">
              <a:solidFill>
                <a:srgbClr val="FFFF00"/>
              </a:solidFill>
              <a:effectLst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fariseu e publicano1">
            <a:extLst>
              <a:ext uri="{FF2B5EF4-FFF2-40B4-BE49-F238E27FC236}">
                <a16:creationId xmlns:a16="http://schemas.microsoft.com/office/drawing/2014/main" id="{C97AC827-BBF9-4F21-8759-AD7DA7E0B44F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6525" y="2060575"/>
            <a:ext cx="3927475" cy="46085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079FF75D-FBD8-463C-91B3-6E7C5367A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r>
              <a:rPr lang="pt-BR" altLang="pt-BR" sz="5400" b="1">
                <a:effectLst/>
              </a:rPr>
              <a:t>I.Mateus, um Publicano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E5A3193-C347-4323-AA02-2C715BE7363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997200"/>
            <a:ext cx="4608513" cy="1655763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0" indent="0" algn="ctr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rgbClr val="FFFF00"/>
                </a:solidFill>
                <a:effectLst/>
              </a:rPr>
              <a:t>Quem eram os publicanos?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fariseu e publicano1">
            <a:extLst>
              <a:ext uri="{FF2B5EF4-FFF2-40B4-BE49-F238E27FC236}">
                <a16:creationId xmlns:a16="http://schemas.microsoft.com/office/drawing/2014/main" id="{8D8CFE68-0EBF-4EC8-8222-02D9D3C32B9A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6525" y="2060575"/>
            <a:ext cx="3927475" cy="46085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132" name="Rectangle 4">
            <a:extLst>
              <a:ext uri="{FF2B5EF4-FFF2-40B4-BE49-F238E27FC236}">
                <a16:creationId xmlns:a16="http://schemas.microsoft.com/office/drawing/2014/main" id="{EDDB3F9A-F2E1-4163-90E2-9DB09C8830D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6375" y="1862138"/>
            <a:ext cx="5027613" cy="372110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271463" indent="-271463">
              <a:lnSpc>
                <a:spcPct val="95000"/>
              </a:lnSpc>
              <a:spcBef>
                <a:spcPct val="0"/>
              </a:spcBef>
              <a:spcAft>
                <a:spcPct val="80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b="1">
                <a:effectLst/>
              </a:rPr>
              <a:t>Eram considerados  traidores da nação.</a:t>
            </a:r>
          </a:p>
          <a:p>
            <a:pPr marL="271463" indent="-271463">
              <a:lnSpc>
                <a:spcPct val="95000"/>
              </a:lnSpc>
              <a:spcBef>
                <a:spcPct val="0"/>
              </a:spcBef>
              <a:spcAft>
                <a:spcPct val="80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b="1">
                <a:effectLst/>
              </a:rPr>
              <a:t>Davam-lhes a fama de apóstatas do pior tipo, hereges e renegados. </a:t>
            </a:r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81CD89CA-B065-46E7-9388-F8104E042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301625"/>
            <a:ext cx="7902575" cy="14255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1463" indent="-271463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822325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230313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383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200" b="1">
                <a:effectLst/>
              </a:rPr>
              <a:t>Cobradores de impostos, funcionários romanos da Palestina.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9" name="Picture 5" descr="fariseu e publicano1">
            <a:extLst>
              <a:ext uri="{FF2B5EF4-FFF2-40B4-BE49-F238E27FC236}">
                <a16:creationId xmlns:a16="http://schemas.microsoft.com/office/drawing/2014/main" id="{8EC71ACD-3DD7-47AB-8BAA-A2D8C4A2CF77}"/>
              </a:ext>
            </a:extLst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53113" y="0"/>
            <a:ext cx="3290887" cy="3860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7" name="Rectangle 3">
            <a:extLst>
              <a:ext uri="{FF2B5EF4-FFF2-40B4-BE49-F238E27FC236}">
                <a16:creationId xmlns:a16="http://schemas.microsoft.com/office/drawing/2014/main" id="{759617D3-ADB6-4E93-B17D-1733BA91AC7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4005263"/>
            <a:ext cx="8353425" cy="2376487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b="1">
                <a:effectLst/>
              </a:rPr>
              <a:t>Eram privados de direitos religiosos, civis e políticos.</a:t>
            </a:r>
          </a:p>
        </p:txBody>
      </p:sp>
      <p:sp>
        <p:nvSpPr>
          <p:cNvPr id="21516" name="Rectangle 12">
            <a:extLst>
              <a:ext uri="{FF2B5EF4-FFF2-40B4-BE49-F238E27FC236}">
                <a16:creationId xmlns:a16="http://schemas.microsoft.com/office/drawing/2014/main" id="{E4264B69-A677-47AF-8D88-313E9D7AC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8" y="1084263"/>
            <a:ext cx="4938712" cy="2286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200" b="1">
                <a:effectLst/>
              </a:rPr>
              <a:t>Colocavam-nos em pé de igualdade com os piores assassinos e ladrões.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fariseu e publicano1">
            <a:extLst>
              <a:ext uri="{FF2B5EF4-FFF2-40B4-BE49-F238E27FC236}">
                <a16:creationId xmlns:a16="http://schemas.microsoft.com/office/drawing/2014/main" id="{905513CD-14FA-4F03-BDAC-F58AD04DCFE3}"/>
              </a:ext>
            </a:extLst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53113" y="0"/>
            <a:ext cx="3290887" cy="3860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8915" name="Rectangle 3">
            <a:extLst>
              <a:ext uri="{FF2B5EF4-FFF2-40B4-BE49-F238E27FC236}">
                <a16:creationId xmlns:a16="http://schemas.microsoft.com/office/drawing/2014/main" id="{F98A47DF-3E50-4BE2-ADF5-5055A2E0225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476250"/>
            <a:ext cx="5616575" cy="2881313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b="1">
                <a:effectLst/>
              </a:rPr>
              <a:t>Os rabinos ensinavam que era impossível um publicano se arrepender, dado o volume e a enormidade dos seus crimes.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411D6D5D-E108-4756-BA7A-F3CE79291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189413"/>
            <a:ext cx="8137525" cy="23749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200" b="1">
                <a:effectLst/>
              </a:rPr>
              <a:t>Os publicanos ficavam ricos em pouco tempo, porque Roma apoiava as falcatruas e roubos de seus compatriotas.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 descr="jesus convida Mateus">
            <a:extLst>
              <a:ext uri="{FF2B5EF4-FFF2-40B4-BE49-F238E27FC236}">
                <a16:creationId xmlns:a16="http://schemas.microsoft.com/office/drawing/2014/main" id="{CB66A6C5-FFBF-4F70-9763-774924511A9B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60"/>
          <a:stretch>
            <a:fillRect/>
          </a:stretch>
        </p:blipFill>
        <p:spPr>
          <a:xfrm>
            <a:off x="5745163" y="0"/>
            <a:ext cx="3398837" cy="413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B44FAA33-91D3-4DB4-AD59-E2110AAB5CD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4221163"/>
            <a:ext cx="8569325" cy="2447925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365125" indent="-365125"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3600" b="1">
                <a:effectLst/>
              </a:rPr>
              <a:t>Mas não podia sequer imaginar que o Salvador fosse capaz  de se preocupar com alguém do seu tipo.</a:t>
            </a:r>
            <a:r>
              <a:rPr lang="pt-BR" altLang="pt-BR" b="1">
                <a:effectLst/>
              </a:rPr>
              <a:t> </a:t>
            </a:r>
            <a:r>
              <a:rPr lang="pt-BR" altLang="pt-BR" sz="2400" b="1">
                <a:effectLst/>
              </a:rPr>
              <a:t>(DTN 272)</a:t>
            </a:r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93934AD6-69E7-4E39-AC1E-410CC0859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96975"/>
            <a:ext cx="5219700" cy="19446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36512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1108075" indent="-563563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516063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92405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332038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789238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3246438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703638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4160838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lnSpc>
                <a:spcPct val="95000"/>
              </a:lnSpc>
              <a:spcBef>
                <a:spcPct val="0"/>
              </a:spcBef>
              <a:spcAft>
                <a:spcPct val="30000"/>
              </a:spcAft>
              <a:buFont typeface="Wingdings" panose="05000000000000000000" pitchFamily="2" charset="2"/>
              <a:buBlip>
                <a:blip r:embed="rId3"/>
              </a:buBlip>
            </a:pPr>
            <a:r>
              <a:rPr lang="pt-BR" altLang="pt-BR" sz="4000" b="1">
                <a:effectLst/>
              </a:rPr>
              <a:t>Mateus se sentia infeliz e desejava se libertar do pecado.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theme/theme1.xml><?xml version="1.0" encoding="utf-8"?>
<a:theme xmlns:a="http://schemas.openxmlformats.org/drawingml/2006/main" name="Balança">
  <a:themeElements>
    <a:clrScheme name="Balança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ça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alança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ça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ça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Balança</Template>
  <TotalTime>1287</TotalTime>
  <Words>838</Words>
  <Application>Microsoft Office PowerPoint</Application>
  <PresentationFormat>Apresentação na tela (4:3)</PresentationFormat>
  <Paragraphs>66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6" baseType="lpstr">
      <vt:lpstr>Arial</vt:lpstr>
      <vt:lpstr>Tahoma</vt:lpstr>
      <vt:lpstr>Wingdings</vt:lpstr>
      <vt:lpstr>Arial Black</vt:lpstr>
      <vt:lpstr>Arial Unicode MS</vt:lpstr>
      <vt:lpstr>Rockwell Extra Bold</vt:lpstr>
      <vt:lpstr>Baskerville Old Face</vt:lpstr>
      <vt:lpstr>Script MT Bold</vt:lpstr>
      <vt:lpstr>Matura MT Script Capitals</vt:lpstr>
      <vt:lpstr>Balança</vt:lpstr>
      <vt:lpstr>Apresentação do PowerPoint</vt:lpstr>
      <vt:lpstr>Apresentação do PowerPoint</vt:lpstr>
      <vt:lpstr>Introdução:</vt:lpstr>
      <vt:lpstr>Apresentação do PowerPoint</vt:lpstr>
      <vt:lpstr>I.Mateus, um Publicano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II. A Indignação dos Fariseus</vt:lpstr>
      <vt:lpstr>Apresentação do PowerPoint</vt:lpstr>
      <vt:lpstr>Apresentação do PowerPoint</vt:lpstr>
      <vt:lpstr>Apresentação do PowerPoint</vt:lpstr>
      <vt:lpstr>Apresentação do PowerPoint</vt:lpstr>
      <vt:lpstr>III.Não por Obras</vt:lpstr>
      <vt:lpstr>Porque as obras humanas não podem ser a base ou a fonte da salvação?</vt:lpstr>
      <vt:lpstr>Apresentação do PowerPoint</vt:lpstr>
      <vt:lpstr>Apresentação do PowerPoint</vt:lpstr>
      <vt:lpstr>IV. PELA FÉ SOMENTE</vt:lpstr>
      <vt:lpstr>O que é justificação pela fé? </vt:lpstr>
      <vt:lpstr>Conclusão</vt:lpstr>
      <vt:lpstr>Apresentação do PowerPoint</vt:lpstr>
      <vt:lpstr>APELO</vt:lpstr>
      <vt:lpstr>Apresentação do PowerPoint</vt:lpstr>
    </vt:vector>
  </TitlesOfParts>
  <Company>IASBEAS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NÃO VIM CHAMAR JUSTOS</dc:title>
  <dc:creator>Jolive Chaves</dc:creator>
  <cp:lastModifiedBy>Pr. Marcelo Carvalho</cp:lastModifiedBy>
  <cp:revision>10</cp:revision>
  <dcterms:created xsi:type="dcterms:W3CDTF">2002-12-02T13:08:59Z</dcterms:created>
  <dcterms:modified xsi:type="dcterms:W3CDTF">2019-11-26T14:18:44Z</dcterms:modified>
</cp:coreProperties>
</file>