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9" r:id="rId13"/>
    <p:sldId id="270" r:id="rId14"/>
    <p:sldId id="271" r:id="rId15"/>
    <p:sldId id="273" r:id="rId16"/>
    <p:sldId id="275" r:id="rId17"/>
    <p:sldId id="276" r:id="rId18"/>
    <p:sldId id="277" r:id="rId19"/>
    <p:sldId id="279" r:id="rId20"/>
    <p:sldId id="280" r:id="rId21"/>
    <p:sldId id="281" r:id="rId22"/>
    <p:sldId id="282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2" r:id="rId31"/>
    <p:sldId id="293" r:id="rId32"/>
    <p:sldId id="294" r:id="rId33"/>
    <p:sldId id="295" r:id="rId34"/>
    <p:sldId id="297" r:id="rId35"/>
    <p:sldId id="298" r:id="rId36"/>
    <p:sldId id="299" r:id="rId37"/>
    <p:sldId id="301" r:id="rId38"/>
    <p:sldId id="302" r:id="rId39"/>
    <p:sldId id="303" r:id="rId40"/>
    <p:sldId id="305" r:id="rId41"/>
    <p:sldId id="306" r:id="rId42"/>
    <p:sldId id="307" r:id="rId43"/>
    <p:sldId id="309" r:id="rId44"/>
    <p:sldId id="310" r:id="rId45"/>
    <p:sldId id="311" r:id="rId46"/>
    <p:sldId id="312" r:id="rId47"/>
    <p:sldId id="314" r:id="rId48"/>
    <p:sldId id="315" r:id="rId49"/>
    <p:sldId id="316" r:id="rId50"/>
    <p:sldId id="317" r:id="rId51"/>
    <p:sldId id="319" r:id="rId52"/>
    <p:sldId id="320" r:id="rId53"/>
    <p:sldId id="322" r:id="rId54"/>
    <p:sldId id="323" r:id="rId55"/>
    <p:sldId id="324" r:id="rId56"/>
    <p:sldId id="326" r:id="rId57"/>
    <p:sldId id="327" r:id="rId58"/>
    <p:sldId id="328" r:id="rId59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DDC0C00A-557B-419A-88D3-E53BC88A79C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517D6D69-55CA-4A83-8AF4-86C5E8F0E33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 altLang="pt-BR"/>
          </a:p>
        </p:txBody>
      </p:sp>
      <p:sp>
        <p:nvSpPr>
          <p:cNvPr id="77828" name="Rectangle 4">
            <a:extLst>
              <a:ext uri="{FF2B5EF4-FFF2-40B4-BE49-F238E27FC236}">
                <a16:creationId xmlns:a16="http://schemas.microsoft.com/office/drawing/2014/main" id="{F230899A-4153-4269-B911-CD97353EA2E4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7829" name="Rectangle 5">
            <a:extLst>
              <a:ext uri="{FF2B5EF4-FFF2-40B4-BE49-F238E27FC236}">
                <a16:creationId xmlns:a16="http://schemas.microsoft.com/office/drawing/2014/main" id="{E4273C14-8650-44B0-BE66-6027F3345EB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77830" name="Rectangle 6">
            <a:extLst>
              <a:ext uri="{FF2B5EF4-FFF2-40B4-BE49-F238E27FC236}">
                <a16:creationId xmlns:a16="http://schemas.microsoft.com/office/drawing/2014/main" id="{AFB57D5D-E13B-4616-A3CE-04DE669FB6D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77831" name="Rectangle 7">
            <a:extLst>
              <a:ext uri="{FF2B5EF4-FFF2-40B4-BE49-F238E27FC236}">
                <a16:creationId xmlns:a16="http://schemas.microsoft.com/office/drawing/2014/main" id="{0009CE3F-1D3E-41F1-BEDB-723EA0E496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9777AD9-A404-40EF-B2A2-293093E595E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9453F80-368A-450E-BE14-A93F76C78C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25C9AD-1A49-4B0A-AAAC-931ECD970E9A}" type="slidenum">
              <a:rPr lang="pt-BR" altLang="pt-BR"/>
              <a:pPr/>
              <a:t>1</a:t>
            </a:fld>
            <a:endParaRPr lang="pt-BR" altLang="pt-BR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A0DA9E13-3A89-4898-9151-44A52304DD5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36F3E8C4-2648-4831-998F-E60D1B5B31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A003372-513B-45E3-B916-177A9DCBA7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E47657-4E69-4898-A196-C8DF8620594E}" type="slidenum">
              <a:rPr lang="pt-BR" altLang="pt-BR"/>
              <a:pPr/>
              <a:t>10</a:t>
            </a:fld>
            <a:endParaRPr lang="pt-BR" altLang="pt-BR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CF7D8EE0-9348-40B1-8C22-DDC75FD7DD0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00E6BFBB-3511-48BA-B822-78EF539A4C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BE016CB-4D46-4269-8807-3431AD0FF3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9FB8D7-5BCF-4BEE-98E3-29DB775BA39A}" type="slidenum">
              <a:rPr lang="pt-BR" altLang="pt-BR"/>
              <a:pPr/>
              <a:t>11</a:t>
            </a:fld>
            <a:endParaRPr lang="pt-BR" altLang="pt-BR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E3A3E6EA-4E35-472B-94E7-7DAFE59EFDA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F78FFE98-5F23-452B-84DD-A4B9403C14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9CDDE46-E3B5-4243-B1E2-D294EB0191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396798-EFA4-476B-AA42-142C53D5EA73}" type="slidenum">
              <a:rPr lang="pt-BR" altLang="pt-BR"/>
              <a:pPr/>
              <a:t>12</a:t>
            </a:fld>
            <a:endParaRPr lang="pt-BR" altLang="pt-BR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1190D4E6-0069-427C-A247-129C2CDA503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1526267B-9939-428A-A3D5-E301ADC6DE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7DCD95B-AE67-4F92-8F93-B29EA977BA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87DD47-A437-41F1-8D91-910F9BBDE580}" type="slidenum">
              <a:rPr lang="pt-BR" altLang="pt-BR"/>
              <a:pPr/>
              <a:t>13</a:t>
            </a:fld>
            <a:endParaRPr lang="pt-BR" altLang="pt-BR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8B2A8E06-FD05-42CE-844A-5B4E6AFBA4D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D7694574-B35A-49BF-B339-50ED2D6C11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172173C-66AB-406C-A74A-5AF1B89828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061796-D39F-44CA-B212-55441FB8AD91}" type="slidenum">
              <a:rPr lang="pt-BR" altLang="pt-BR"/>
              <a:pPr/>
              <a:t>14</a:t>
            </a:fld>
            <a:endParaRPr lang="pt-BR" altLang="pt-BR"/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6D266EEE-25FB-44A9-9B73-DD7106761C5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A8FD393F-2E96-4E4E-A04A-B9B37110DB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DDA0416-A928-4281-ACFD-2E502EA073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98C146-0DF2-49AE-A41A-6677B8C864D2}" type="slidenum">
              <a:rPr lang="pt-BR" altLang="pt-BR"/>
              <a:pPr/>
              <a:t>15</a:t>
            </a:fld>
            <a:endParaRPr lang="pt-BR" altLang="pt-BR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FF61CAFD-5BFF-432C-950B-A018F803364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68BA8464-ADE5-476B-8FBD-4FA1C70F9B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E6E5FCC-B8B5-4F1C-9088-331BECBA50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36F893-2C4A-4783-BB89-5C647F4B1483}" type="slidenum">
              <a:rPr lang="pt-BR" altLang="pt-BR"/>
              <a:pPr/>
              <a:t>16</a:t>
            </a:fld>
            <a:endParaRPr lang="pt-BR" altLang="pt-BR"/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A9EC1461-81B0-473C-B25D-4981AD45540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73F27BB2-6F7A-45A7-B1AF-C927A1A107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EF08E69-8B39-470B-8CA8-5BE0450C2D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E5B75F-7ACB-4AA6-B32B-6E7BEC18D3BF}" type="slidenum">
              <a:rPr lang="pt-BR" altLang="pt-BR"/>
              <a:pPr/>
              <a:t>17</a:t>
            </a:fld>
            <a:endParaRPr lang="pt-BR" altLang="pt-BR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B7021E64-C365-4FD7-AA27-8E025D0BF38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848B261F-7663-4763-9DEB-A7960EEBC4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2AC3953-A1E3-4A54-8D89-8578DF4E9C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E27689-701D-4864-96C6-EF679187EE6D}" type="slidenum">
              <a:rPr lang="pt-BR" altLang="pt-BR"/>
              <a:pPr/>
              <a:t>18</a:t>
            </a:fld>
            <a:endParaRPr lang="pt-BR" altLang="pt-BR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86D0A494-34FF-45AD-8A16-560ED91208E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D181815D-D4C0-4410-A495-45FF1BFFE3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12DBA44-44B9-4DCC-A1F9-7D1E102176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BA3328-280D-4A8F-98B3-BF702DC345C5}" type="slidenum">
              <a:rPr lang="pt-BR" altLang="pt-BR"/>
              <a:pPr/>
              <a:t>19</a:t>
            </a:fld>
            <a:endParaRPr lang="pt-BR" altLang="pt-BR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E5C602E2-3CB8-4402-A091-5805B20875E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2797FB9D-55B5-4C14-92CA-C2F51F064D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8BED719-741D-4A7C-89AC-A663EEFEB2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E51C8B-CC0D-4711-8FE6-676C51E8A5E0}" type="slidenum">
              <a:rPr lang="pt-BR" altLang="pt-BR"/>
              <a:pPr/>
              <a:t>2</a:t>
            </a:fld>
            <a:endParaRPr lang="pt-BR" altLang="pt-BR"/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E29C033A-9748-49BF-BFC4-46FC9227E04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BD4B4E86-08CB-4541-8B89-57D871EA18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383646D-D6D4-4D75-9084-4F2F8C36A7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E2150B-1505-43CE-ABE5-488EE17A208E}" type="slidenum">
              <a:rPr lang="pt-BR" altLang="pt-BR"/>
              <a:pPr/>
              <a:t>20</a:t>
            </a:fld>
            <a:endParaRPr lang="pt-BR" altLang="pt-BR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452C5220-A6FC-4E36-A47D-8B63D479D3D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57BF7799-A6B8-4612-93E1-1C7AE55880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B319699-CDD7-4E3D-95D1-85240D9F4F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8E1097-7BE5-45EB-8998-809292454BEF}" type="slidenum">
              <a:rPr lang="pt-BR" altLang="pt-BR"/>
              <a:pPr/>
              <a:t>21</a:t>
            </a:fld>
            <a:endParaRPr lang="pt-BR" altLang="pt-BR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2FE92020-122F-4B53-A86C-62F640A0CDF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29B962C8-C8F7-40FE-A544-8C86806D53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7706D53-DE56-4292-9E8F-A4577D5BF3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391955-04F8-40C4-BDBB-7822E4BAEE6E}" type="slidenum">
              <a:rPr lang="pt-BR" altLang="pt-BR"/>
              <a:pPr/>
              <a:t>22</a:t>
            </a:fld>
            <a:endParaRPr lang="pt-BR" altLang="pt-BR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8CFF0A78-A9DB-4AFD-82CD-014C095517B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A49B500-BB52-4D9B-BFFD-DCBFD1B9C5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5AC0886-AED4-4F7F-A2E2-2BC126E81A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0777CD-FC50-401F-A30E-8662BAD767C7}" type="slidenum">
              <a:rPr lang="pt-BR" altLang="pt-BR"/>
              <a:pPr/>
              <a:t>23</a:t>
            </a:fld>
            <a:endParaRPr lang="pt-BR" altLang="pt-BR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5911F7FA-A0E1-41EC-A096-F3B91DD8CAE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F5D3E54E-BF70-4CC0-BD4F-04B546BEE7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2D89DF2-EB15-4BF1-BE8A-0430F2E00B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43FF9A-C00C-4FD1-B0E7-3DAAB4DD6DA6}" type="slidenum">
              <a:rPr lang="pt-BR" altLang="pt-BR"/>
              <a:pPr/>
              <a:t>24</a:t>
            </a:fld>
            <a:endParaRPr lang="pt-BR" altLang="pt-BR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292792E0-3E31-4684-8B30-3AF990B25BA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142854DE-0C72-4D9F-A398-4DD5D90BA9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BE61DBC-26EF-4284-BE61-16C137698C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7AA79C-237B-4B8C-A604-6BE1F9743922}" type="slidenum">
              <a:rPr lang="pt-BR" altLang="pt-BR"/>
              <a:pPr/>
              <a:t>25</a:t>
            </a:fld>
            <a:endParaRPr lang="pt-BR" altLang="pt-BR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61114B68-5B83-4B9C-8B24-B831A6DE85A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1AFB4AEC-B764-448F-8375-05E55AAC3D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907DE0C-6160-4547-A80D-494EC9F30E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190786-613D-4C8E-83F1-4A736B0B6DA2}" type="slidenum">
              <a:rPr lang="pt-BR" altLang="pt-BR"/>
              <a:pPr/>
              <a:t>26</a:t>
            </a:fld>
            <a:endParaRPr lang="pt-BR" altLang="pt-BR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1846F53A-7005-47AE-A5A9-1B74044C373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FD9234A3-47DF-4766-9154-C9E9BB4D6C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0B8FED4-F680-4F64-94C0-1C1D15DD74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627B4C-3930-47F0-ADE2-7F0B27B51FE9}" type="slidenum">
              <a:rPr lang="pt-BR" altLang="pt-BR"/>
              <a:pPr/>
              <a:t>27</a:t>
            </a:fld>
            <a:endParaRPr lang="pt-BR" altLang="pt-BR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AA1C2170-6A20-4075-9752-0CBB8057B01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E7AC1E3B-46C4-4706-9F41-490BE72B3C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1B27667-1631-4414-AEA2-A5A7766286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7CC011-9822-4E1A-AEA0-DA3ED6BA6EB1}" type="slidenum">
              <a:rPr lang="pt-BR" altLang="pt-BR"/>
              <a:pPr/>
              <a:t>28</a:t>
            </a:fld>
            <a:endParaRPr lang="pt-BR" altLang="pt-BR"/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FEFB9501-06B9-46CF-861D-4564B273BA1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5AAC915F-061B-4316-B8FE-0125FA744E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BA129DD-5CF0-4F2A-98AE-D7EF2FD437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46D5C7-A3B3-4F26-AD91-17AFE5FF5305}" type="slidenum">
              <a:rPr lang="pt-BR" altLang="pt-BR"/>
              <a:pPr/>
              <a:t>29</a:t>
            </a:fld>
            <a:endParaRPr lang="pt-BR" altLang="pt-BR"/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765CB9A8-F565-4FA9-9ECB-7B51A28CE40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109994E9-2F1D-4C8B-90B6-CCA0F21A7B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D19C055-3C80-4017-A1EA-FFA86366C3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2DB586-8F5F-471F-8B92-1B1DD54A837A}" type="slidenum">
              <a:rPr lang="pt-BR" altLang="pt-BR"/>
              <a:pPr/>
              <a:t>3</a:t>
            </a:fld>
            <a:endParaRPr lang="pt-BR" altLang="pt-BR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945C70D2-4B2F-44D6-A6E9-4C31B231946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A0FC9B71-4151-4187-B5F1-944CDED057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763E43D-C081-48C8-A777-EAD4AFD20C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5467D9-1D68-45F2-9A2A-8702008FFE30}" type="slidenum">
              <a:rPr lang="pt-BR" altLang="pt-BR"/>
              <a:pPr/>
              <a:t>30</a:t>
            </a:fld>
            <a:endParaRPr lang="pt-BR" altLang="pt-BR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5C7EE502-8DD3-44EB-A284-98AFA71E020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0EC6141A-A706-49AF-A768-42C4FCCFCC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2EAC8CE-F09E-4EDD-A01F-3BB099B9F1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3258F4-37F2-467E-9360-DE06600AB405}" type="slidenum">
              <a:rPr lang="pt-BR" altLang="pt-BR"/>
              <a:pPr/>
              <a:t>31</a:t>
            </a:fld>
            <a:endParaRPr lang="pt-BR" altLang="pt-BR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1D2C0F88-3700-49F7-8351-5275E2CF8B8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D3F5717B-6FCB-44E2-8032-BD97C6CC47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37EE1E5-4208-438B-9E3C-517A5ED3B1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C21CB1-22B9-4480-932C-B8BBB8EF5D93}" type="slidenum">
              <a:rPr lang="pt-BR" altLang="pt-BR"/>
              <a:pPr/>
              <a:t>32</a:t>
            </a:fld>
            <a:endParaRPr lang="pt-BR" altLang="pt-BR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49B861F6-258B-481A-8D48-813A6CA037C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8107F956-D0A1-4540-955B-407D3C83B7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3FB49C2-DDF8-444A-8206-BF5EEF92DF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3EA047-3D48-4C9D-AB17-AA02EF054C9B}" type="slidenum">
              <a:rPr lang="pt-BR" altLang="pt-BR"/>
              <a:pPr/>
              <a:t>33</a:t>
            </a:fld>
            <a:endParaRPr lang="pt-BR" altLang="pt-BR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05A5D2C8-CF8C-472B-9D3D-E0D7A123F7C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7097AB0E-DBF7-4AEF-954F-6584E82C5C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E2EE030-F406-4CB8-94D0-7FC318E1D7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FEA346-0366-4FF1-AA8D-556F99FE5B83}" type="slidenum">
              <a:rPr lang="pt-BR" altLang="pt-BR"/>
              <a:pPr/>
              <a:t>34</a:t>
            </a:fld>
            <a:endParaRPr lang="pt-BR" altLang="pt-BR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B111B0C0-F4C9-434D-A5DE-58E402ED279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37176981-7191-4823-89C0-CAD7145C2F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4B7FD00-E5FE-4AB3-86FA-0B34AE6C78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EE12AB-1BCB-4984-9E0E-68409AB45651}" type="slidenum">
              <a:rPr lang="pt-BR" altLang="pt-BR"/>
              <a:pPr/>
              <a:t>35</a:t>
            </a:fld>
            <a:endParaRPr lang="pt-BR" altLang="pt-BR"/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DB9AF368-81EC-49C9-9C12-130A7833CE8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EF552141-B6E7-4335-B25C-CC3EA5BB41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06B6314-84A8-444E-BDF9-ED2C11714A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74F65F-C0E8-4CAF-906B-8388766933C4}" type="slidenum">
              <a:rPr lang="pt-BR" altLang="pt-BR"/>
              <a:pPr/>
              <a:t>36</a:t>
            </a:fld>
            <a:endParaRPr lang="pt-BR" altLang="pt-BR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BDFC632D-4F20-4FD4-84AD-2016F070A97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A0B14DB9-40D5-4DF0-A31C-83A230724B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8478FE8-285C-4A31-BCAE-2BD226D617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7A7CF2-14F0-484E-B6C2-E3E51D2B459B}" type="slidenum">
              <a:rPr lang="pt-BR" altLang="pt-BR"/>
              <a:pPr/>
              <a:t>37</a:t>
            </a:fld>
            <a:endParaRPr lang="pt-BR" altLang="pt-BR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2484A7B1-529E-4211-850D-965BFC7D2CD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B5CE89D4-92EA-4CD5-8B95-4862DCE982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4E188BA-DC43-4C4A-B32C-4B87E45398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77610B-6EFB-490A-BB4F-D78838F6AEA8}" type="slidenum">
              <a:rPr lang="pt-BR" altLang="pt-BR"/>
              <a:pPr/>
              <a:t>38</a:t>
            </a:fld>
            <a:endParaRPr lang="pt-BR" altLang="pt-BR"/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B13F49F4-8F9E-40A4-82E3-402C0EA881B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FC4148CD-E77D-42EA-B3DF-8AC4762A5C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A625687-64AA-4325-AAB2-21C74750E4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F89290-E305-490D-86BA-E566AECFF8F5}" type="slidenum">
              <a:rPr lang="pt-BR" altLang="pt-BR"/>
              <a:pPr/>
              <a:t>39</a:t>
            </a:fld>
            <a:endParaRPr lang="pt-BR" altLang="pt-BR"/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46C420F4-7757-4E9F-8029-EC34B5D7E8A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F3E70894-139E-402B-8C42-672A4D13B5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25C863F-52F6-4F15-8B83-253F6282E8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323C8A-5FE8-47D8-9022-30FAC3A66301}" type="slidenum">
              <a:rPr lang="pt-BR" altLang="pt-BR"/>
              <a:pPr/>
              <a:t>4</a:t>
            </a:fld>
            <a:endParaRPr lang="pt-BR" altLang="pt-BR"/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A8A8B5C2-D999-4B7A-9329-D80738D2E39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2D781CEF-CCE8-4283-ACFB-7FB5AB9B9A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7BF907F-7628-4F5C-9B3D-7687BA2CCF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BDB8C7-373C-4095-B40E-290F40D1B764}" type="slidenum">
              <a:rPr lang="pt-BR" altLang="pt-BR"/>
              <a:pPr/>
              <a:t>40</a:t>
            </a:fld>
            <a:endParaRPr lang="pt-BR" altLang="pt-BR"/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5F3927FA-C77A-4CD0-970D-202E88550FD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1B0731AB-8B6E-47E0-8242-52EBD15665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AD8CA9D-647B-4EC8-8265-FDF461B53E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7113C5-26BE-431A-BDA3-83ABCDE74074}" type="slidenum">
              <a:rPr lang="pt-BR" altLang="pt-BR"/>
              <a:pPr/>
              <a:t>41</a:t>
            </a:fld>
            <a:endParaRPr lang="pt-BR" altLang="pt-BR"/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89338798-15AD-4F2D-9386-1BD5F65E592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1E9D3498-5539-47BC-9D20-ADA1CAA3B2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77077A4-07A4-4283-8DD4-06EACE109A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5CD785-5CDB-4C82-869F-94D8E52FC73E}" type="slidenum">
              <a:rPr lang="pt-BR" altLang="pt-BR"/>
              <a:pPr/>
              <a:t>42</a:t>
            </a:fld>
            <a:endParaRPr lang="pt-BR" altLang="pt-BR"/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23279856-8305-408C-BF70-14542769F3A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B89C4416-9E9C-4114-A5DC-C558D40A64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BA96CC0-B653-4EE0-B360-1F3355B992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3FACF9-D572-4CDA-BA96-023344FD83B5}" type="slidenum">
              <a:rPr lang="pt-BR" altLang="pt-BR"/>
              <a:pPr/>
              <a:t>43</a:t>
            </a:fld>
            <a:endParaRPr lang="pt-BR" altLang="pt-BR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6DBF77A3-B1F4-4FBE-87C3-C3D3BDFB6AA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9A1CDEE9-457C-404A-944D-1F7E34E137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6FCCCDE-FA66-43B7-8B9C-4A937300EE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B12A99-40B0-4912-8274-7D1F17A7CD97}" type="slidenum">
              <a:rPr lang="pt-BR" altLang="pt-BR"/>
              <a:pPr/>
              <a:t>44</a:t>
            </a:fld>
            <a:endParaRPr lang="pt-BR" altLang="pt-BR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00DC8615-8BDA-4B23-999B-15675357518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44CAFE6C-F8BE-4020-8154-86C2A85EB4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9A8CF93-C7C7-4D8D-A2EE-9FF812B319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21F622-8597-472B-928A-A9EF58F4A692}" type="slidenum">
              <a:rPr lang="pt-BR" altLang="pt-BR"/>
              <a:pPr/>
              <a:t>45</a:t>
            </a:fld>
            <a:endParaRPr lang="pt-BR" altLang="pt-BR"/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F243F802-A233-45B9-BA5E-EF4D858B350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157B69F2-6F39-4BBD-8BD4-A2A72B6C1B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BBC2A63-A23B-48B6-92E8-EC748D9AEB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D38A23-03EE-48D7-B50D-C6376B4FF2F9}" type="slidenum">
              <a:rPr lang="pt-BR" altLang="pt-BR"/>
              <a:pPr/>
              <a:t>46</a:t>
            </a:fld>
            <a:endParaRPr lang="pt-BR" altLang="pt-BR"/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0730CD99-1E53-4864-8AE7-DBD91B884EE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FFAF8619-AD3C-4BA6-BFB5-83BC8975A0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1DDF410-A595-4556-9127-5EC5435D8D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871082-0C07-42C7-8C6C-16163670D0F9}" type="slidenum">
              <a:rPr lang="pt-BR" altLang="pt-BR"/>
              <a:pPr/>
              <a:t>47</a:t>
            </a:fld>
            <a:endParaRPr lang="pt-BR" altLang="pt-BR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B09753D3-4135-44C3-8C06-03F0C563B0C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8F187AC5-5C7B-4DE1-8C8D-9F9AED5B4C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741403D-B89A-48D6-AAAA-CF5DC7FC02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4AF114-754D-4870-A71D-7EB96B5F8CB3}" type="slidenum">
              <a:rPr lang="pt-BR" altLang="pt-BR"/>
              <a:pPr/>
              <a:t>48</a:t>
            </a:fld>
            <a:endParaRPr lang="pt-BR" altLang="pt-BR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FD73BF7A-11CE-46D3-8FBC-FDF9BDEFF5C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33E4B322-957D-4C53-A33A-675DC4A487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55B4A14-8031-473A-AFFA-3C048C8E9C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EE9369-7454-4304-9982-123BADDB1A4F}" type="slidenum">
              <a:rPr lang="pt-BR" altLang="pt-BR"/>
              <a:pPr/>
              <a:t>49</a:t>
            </a:fld>
            <a:endParaRPr lang="pt-BR" altLang="pt-BR"/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18509273-F2A5-41A4-96D2-3635A5CE030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877C2A8B-F944-43F5-BE87-DAA329B5B3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85C08C0-B7CF-48F1-BC00-857BCC1B8C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5E9C68-18F3-4E64-A897-7A5FE11F16A3}" type="slidenum">
              <a:rPr lang="pt-BR" altLang="pt-BR"/>
              <a:pPr/>
              <a:t>5</a:t>
            </a:fld>
            <a:endParaRPr lang="pt-BR" altLang="pt-BR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650C6C7A-4648-40C2-9180-E95A826A1D3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02633882-95C5-4AED-931D-FCB9C54EBF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1D6BB98-549A-4923-8FA3-217253F6D4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5E7C4E-EBAA-4691-90C3-B26A11EE29D1}" type="slidenum">
              <a:rPr lang="pt-BR" altLang="pt-BR"/>
              <a:pPr/>
              <a:t>50</a:t>
            </a:fld>
            <a:endParaRPr lang="pt-BR" altLang="pt-BR"/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462A95D5-F445-4305-8466-719E05E2C79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C96B8EF1-26B9-47B1-8E2D-E01336EF20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32E085D-9FCF-4B42-B144-E37355A9D8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BBDF77-4F55-435B-8D82-3A72E15A4906}" type="slidenum">
              <a:rPr lang="pt-BR" altLang="pt-BR"/>
              <a:pPr/>
              <a:t>51</a:t>
            </a:fld>
            <a:endParaRPr lang="pt-BR" altLang="pt-BR"/>
          </a:p>
        </p:txBody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E937706F-9AF9-4C10-8AFE-3AED4F643F3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E2DA62FD-B1C2-45C7-96B6-1E79D4E45A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8E42EC8-B490-46FD-BC8D-44D9590B84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E77C30-AEBC-4FB7-B360-AD4AD7574C38}" type="slidenum">
              <a:rPr lang="pt-BR" altLang="pt-BR"/>
              <a:pPr/>
              <a:t>52</a:t>
            </a:fld>
            <a:endParaRPr lang="pt-BR" altLang="pt-BR"/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692641C5-E023-4BEA-8C5E-B997801D488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1906E493-4468-4D7A-B515-1B355FD2D9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6B90079-17AB-418B-8471-8DBC9E0477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B82483-3853-418B-BFEE-F0A465386DB4}" type="slidenum">
              <a:rPr lang="pt-BR" altLang="pt-BR"/>
              <a:pPr/>
              <a:t>53</a:t>
            </a:fld>
            <a:endParaRPr lang="pt-BR" altLang="pt-BR"/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8544C90A-D56C-4FDB-BFDF-1483CF139E9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4AFB5A5E-AC03-4FCB-B325-7BE6EA2A8F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CBDA619-BCD9-4A69-80E2-08806F335F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283E95-66EA-4541-BCE5-A3D7AEEF16B3}" type="slidenum">
              <a:rPr lang="pt-BR" altLang="pt-BR"/>
              <a:pPr/>
              <a:t>54</a:t>
            </a:fld>
            <a:endParaRPr lang="pt-BR" altLang="pt-BR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070A7FF7-A531-4528-ADB6-966A22408D7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180DC62B-B1A8-461E-B192-EEF8B68664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EB53C54-E79C-4E34-909B-0F9FEB5F4C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2925A3-2016-4EDA-B2C5-01A430CA6750}" type="slidenum">
              <a:rPr lang="pt-BR" altLang="pt-BR"/>
              <a:pPr/>
              <a:t>55</a:t>
            </a:fld>
            <a:endParaRPr lang="pt-BR" altLang="pt-BR"/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469EB997-4832-4022-B356-00405E70B2A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B08CDCA5-BE39-4873-B1A5-55136F8EAC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D8874B2-E23A-4D1B-A331-909647A698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E43DE2-2AC6-4753-B80D-7C310FE0E203}" type="slidenum">
              <a:rPr lang="pt-BR" altLang="pt-BR"/>
              <a:pPr/>
              <a:t>56</a:t>
            </a:fld>
            <a:endParaRPr lang="pt-BR" altLang="pt-BR"/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B2F6AE6E-20BF-445B-955D-4247AE32D68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0C68948C-0E2C-4AFE-ACDC-EC2CD02B3C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60F63CF-737D-4E7C-A07A-31F52031AB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68FAB4-64B9-4354-85A9-35A2D33F67A6}" type="slidenum">
              <a:rPr lang="pt-BR" altLang="pt-BR"/>
              <a:pPr/>
              <a:t>57</a:t>
            </a:fld>
            <a:endParaRPr lang="pt-BR" altLang="pt-BR"/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64AE95B5-113C-4D94-8E5B-FF28253C553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F4DE3FEA-74B4-4D46-9E8B-C16DC5D09E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62A82E8-1E4E-43A6-A56C-3E7CB0E164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31DBE2-39C7-494E-8915-54E419FF82F8}" type="slidenum">
              <a:rPr lang="pt-BR" altLang="pt-BR"/>
              <a:pPr/>
              <a:t>58</a:t>
            </a:fld>
            <a:endParaRPr lang="pt-BR" altLang="pt-BR"/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05617FC1-020F-4320-B5A6-EE43588E598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13E3D122-1008-4772-8240-B4D6C21243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D005F01-20E7-40C9-A2FA-E579215032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9DCD36-A0C9-4F1F-BA7F-F16B247A019C}" type="slidenum">
              <a:rPr lang="pt-BR" altLang="pt-BR"/>
              <a:pPr/>
              <a:t>6</a:t>
            </a:fld>
            <a:endParaRPr lang="pt-BR" altLang="pt-BR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EC1012A3-3E87-436C-9709-3CDE566E668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5BEDBCDC-E308-4293-981F-7F651A7F18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9DED9EB-F50B-4572-8909-A264447D97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1A33B-DEFC-4179-8C57-C8B991CEECBC}" type="slidenum">
              <a:rPr lang="pt-BR" altLang="pt-BR"/>
              <a:pPr/>
              <a:t>7</a:t>
            </a:fld>
            <a:endParaRPr lang="pt-BR" altLang="pt-BR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13D8A779-0833-4E39-AA29-D034E8406A3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BCBB31B6-A812-4D6B-9F11-F7649CD52E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4563257-9003-4973-B34D-1A50E83363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AAD02D-284E-4B49-B651-9956B574C37A}" type="slidenum">
              <a:rPr lang="pt-BR" altLang="pt-BR"/>
              <a:pPr/>
              <a:t>8</a:t>
            </a:fld>
            <a:endParaRPr lang="pt-BR" altLang="pt-BR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5FEB83B5-E39D-4BA1-BA3E-703CF7A963F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AFB41CCE-29E8-48DD-90FE-F5F522E503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1A0AA93-1085-4A2D-AACE-B1D6A4F1EE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828B3B-7EC7-4CE9-92F7-31A8F40C247D}" type="slidenum">
              <a:rPr lang="pt-BR" altLang="pt-BR"/>
              <a:pPr/>
              <a:t>9</a:t>
            </a:fld>
            <a:endParaRPr lang="pt-BR" altLang="pt-BR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5556F4DF-ED61-4729-A7E2-7604A997D96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552737AD-5B5F-4AB8-B2D7-95D5E8BC30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171F4F-E766-447A-87A7-CD3292622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E6F9D41-42A1-40B4-B989-A971D317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703E5B5-99AC-486E-88CD-96FCA91E0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9348BED-21C0-47DE-89EF-93C03B754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3D9DE4-F28D-4EF1-A203-1F8F1AC5D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9B6029-5744-4635-94FE-699C50B1CAE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6981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1C456C-92D1-4A22-8C9A-7738E94D6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CA05F86-B94E-4DC4-836D-3F7B973B93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41BE9D5-01B1-4C5F-BC21-DE520E9A8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7C9E6C-B664-425A-BDD4-1730273BB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2EDBF38-32C9-48EF-94CB-FC00BE0E7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90EF8-2CA7-4918-844D-160AE3EA302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03177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74E32EA-3DF0-4261-88D4-8DADD5E717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4DFC2F4-1832-405D-92E8-A8FE65AB8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D473F00-6EC1-417E-866E-765538944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038E0B-10BF-45A4-8096-37B00C275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574C322-7C2F-40C2-8DBC-C42BC84ED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35B2FD-37E7-498C-A329-1D0D5B69909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55310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3F8EAE-25F1-4892-83A2-DC57BF095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8B3C8F-B291-41BE-A779-C1A34D54B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1B123FA-973F-4A6A-BFE3-923CC6B98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9CEA028-D805-453F-91C7-C19F6BD2C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D848B3D-47BE-4852-9397-4458AF089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370550-B8E6-491D-928E-D5C08806BCF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94928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36784B-F6FB-4713-931C-8C2D03254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B51F076-A016-41A4-BA0F-53BC12FBD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05D6F9-C77A-491A-A4DF-99E74CF1A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3DB5F5C-E561-48CB-B689-495EAF3DE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734916-AC46-4715-B30A-92D273094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3A2095-9388-449A-85BE-220D2A67F2A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03965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FEE88C-933A-46E7-8BF0-EF8440960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605AC4A-BF01-46FA-A061-317023E53B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0D35501-D9B4-4824-9D6A-87688E950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D3433D9-09D8-44C4-A05F-7AD990859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FEE6705-4EF6-4BB5-A05C-224FFE701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35AD76F-6D2C-4F16-96A3-78913053B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EAD8CE-E9A6-4920-A70C-952D5CD8DC8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55440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DF9E36-84A5-44A4-96B6-7385D23C2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6CD699E-AEFE-4F46-99E3-4B628C799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18F20F3-E800-46B5-B654-70CD2D50D9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E36DA0E-5246-41AE-8CA6-1EFDC2437E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F081F4C-331E-41E2-9A99-74774EB744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9A0B596-7961-4EB8-AEB4-36E7C14E8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F11BC39-7818-4EC7-9B48-9A40BFA7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00640A8-A88E-4592-98B8-2B0127343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FAE3AD-A1EF-4354-96CF-79506B850F4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4835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D54302-19E0-41AB-988F-2AD417F17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B50FA9C-6F61-43C2-ABFD-E70046FA9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A9CBD95-B64B-4A32-B214-FD2E7F78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2544BFB-FBAD-4590-A1B5-9BEAC28BC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1D5EDA-5F79-439F-8CB9-0F73D74AE1D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32810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F90AE63-7F8C-4DBD-A453-CAF4A6FB4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1F93209-9490-4187-9455-437C870CB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E6B8FF8-5D5D-4593-9297-714AEE488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69E2EE-F477-4C56-B8D8-95DC4B05438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44588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6B45AB-35E2-4758-9AB3-85C5DC2AF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F33C9A-EB55-4E57-BF7B-067689D43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3B6D66C-3F74-40CA-BEF4-ABE4EE6C57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BE6572F-938D-4E33-B151-F071FB1FB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919FB53-34F4-4AF9-A84D-9021D4274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457DBB9-0998-40EF-9D5E-4D0308758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594D2-4B87-4D14-ABB6-975C97B325A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6117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12ADAB-1D3C-4CC2-BF8D-5A1D272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78A14B5-A18C-4A75-B373-E1FD1601BE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066E639-D15A-4BA7-8451-AD40515B54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4ECF6E0-6128-4FF4-9D1A-EFB41FF30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13DD01F-6504-475A-A184-0AC08C46F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5C00FB9-7171-4A43-B187-0FBC101D6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B319C-1B20-4BF8-AEB3-5125E5968F2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50576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9FB2E1B-A868-4DCD-89B7-4DC2AE4CBD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615D4EB-1544-4555-BDBB-E01CAE2B8F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34B1347-68EC-4500-BC9B-D5F3B5A5810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FE7BFDD-1BC7-42FD-BDE3-7353B4EA960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B0BD29C-C342-4E31-A0EA-1923C20E437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13B823E-C130-4564-9F7B-51C8E185AD34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:a16="http://schemas.microsoft.com/office/drawing/2014/main" id="{ABD6C295-DD1B-4E25-AE7A-5ED9B6C7E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81E859D9-FC20-44DD-89CA-DEB8E0987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047D2F8F-0F05-4E52-974B-6FFEE4092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>
            <a:extLst>
              <a:ext uri="{FF2B5EF4-FFF2-40B4-BE49-F238E27FC236}">
                <a16:creationId xmlns:a16="http://schemas.microsoft.com/office/drawing/2014/main" id="{BBA4E050-2A8C-4A7A-86E8-F5318CD1E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159244BC-B4CF-452D-9EFF-ADEBC5AA8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C47E3D4E-2FD2-4421-83A3-72DEBB4C7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8F016F5B-F046-427B-B67D-EBFC95251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>
            <a:extLst>
              <a:ext uri="{FF2B5EF4-FFF2-40B4-BE49-F238E27FC236}">
                <a16:creationId xmlns:a16="http://schemas.microsoft.com/office/drawing/2014/main" id="{F17EF766-DB4A-4374-A267-52F2DD73A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6128C517-6AE3-4BCC-B47F-C1BA99DFB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4FF5DF6B-E777-4D2D-8673-052450FAA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93924BD2-A060-43FE-B440-B11E51FC5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8C828E1E-040E-493E-B72D-04891E1E7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>
            <a:extLst>
              <a:ext uri="{FF2B5EF4-FFF2-40B4-BE49-F238E27FC236}">
                <a16:creationId xmlns:a16="http://schemas.microsoft.com/office/drawing/2014/main" id="{8B45DEB0-9621-4345-B1E8-CB63AB8FC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F58B9E24-C7D6-431B-A7AE-914FEFE08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483828D-22C9-4AAB-968F-9DE4128AC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9F14B3EA-7405-437D-B03C-653D1C34C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9E6DDAC5-3EF9-48E4-92F2-68BD59E96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0A04FCB1-E1BC-4204-85DB-03066568F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>
            <a:extLst>
              <a:ext uri="{FF2B5EF4-FFF2-40B4-BE49-F238E27FC236}">
                <a16:creationId xmlns:a16="http://schemas.microsoft.com/office/drawing/2014/main" id="{BEC96103-D9EA-4545-A6BA-BF30DA72B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94034C02-B5BF-47CD-BFA5-350BFA956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070A0B76-260E-47AA-BA7B-4C357D6D2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BB9E0668-7337-46F9-9B18-D64CF5836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C3EF6455-AD3C-4A47-A078-E0298DDAB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3B3368FD-6290-4EF8-A3C1-0D434C9BF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372F7C40-83C9-4219-84D0-CF033CF14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0EF3FB04-1A0A-4EE1-A915-3FF571961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>
            <a:extLst>
              <a:ext uri="{FF2B5EF4-FFF2-40B4-BE49-F238E27FC236}">
                <a16:creationId xmlns:a16="http://schemas.microsoft.com/office/drawing/2014/main" id="{9BD6AD09-8677-4D8B-8531-05A5DDCD2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7C492C4-4E45-4C70-AA74-AA6BC4D98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D12C9A1D-80ED-49EB-BB91-C63243AEE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7C34FCA8-8E80-4420-B9F0-8658089FA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138158E6-1C17-441B-BAD5-40AC56A6A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728B3A8E-5625-4028-A967-76BE06120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>
            <a:extLst>
              <a:ext uri="{FF2B5EF4-FFF2-40B4-BE49-F238E27FC236}">
                <a16:creationId xmlns:a16="http://schemas.microsoft.com/office/drawing/2014/main" id="{4A87D822-890D-496E-B9F5-356831499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>
            <a:extLst>
              <a:ext uri="{FF2B5EF4-FFF2-40B4-BE49-F238E27FC236}">
                <a16:creationId xmlns:a16="http://schemas.microsoft.com/office/drawing/2014/main" id="{8C21C450-1CB6-4CFA-84F0-AEDFBCCD1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106145FE-763B-4958-B078-959B7F72C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19E0F17D-CD3A-40FF-9904-CD7E279FF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3">
            <a:extLst>
              <a:ext uri="{FF2B5EF4-FFF2-40B4-BE49-F238E27FC236}">
                <a16:creationId xmlns:a16="http://schemas.microsoft.com/office/drawing/2014/main" id="{57908396-B3F4-4DD3-973C-82CC410C6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5FA37018-9F64-4A22-95A8-1ABFC4D29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65E76D00-D94E-4066-A07C-A3F87DA90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935C519D-2E81-4C05-90E6-B3198FBEF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9" name="Picture 3">
            <a:extLst>
              <a:ext uri="{FF2B5EF4-FFF2-40B4-BE49-F238E27FC236}">
                <a16:creationId xmlns:a16="http://schemas.microsoft.com/office/drawing/2014/main" id="{9C9BF153-DC1E-452E-BB81-90FF01E24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7133CC9-FE23-4614-96C4-8B11E336F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F0FDDA63-F491-4759-B8B2-1E0EA312E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D820D4AF-DAD5-4462-96B9-166AD6C9D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2B1587AB-A7E4-4388-9C3A-E77F64D76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5" name="Picture 3">
            <a:extLst>
              <a:ext uri="{FF2B5EF4-FFF2-40B4-BE49-F238E27FC236}">
                <a16:creationId xmlns:a16="http://schemas.microsoft.com/office/drawing/2014/main" id="{9974B344-5EE1-4957-8F9C-A7E55DF54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4D626465-3983-4CBF-9002-560F71D28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21FEFE6B-CF33-4DA5-A9A1-B63491BD8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7BB7FF70-E1F3-42D4-AA1B-8024669F2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6E351CCB-0354-4A2E-9B63-B5A56A316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5" name="Picture 3">
            <a:extLst>
              <a:ext uri="{FF2B5EF4-FFF2-40B4-BE49-F238E27FC236}">
                <a16:creationId xmlns:a16="http://schemas.microsoft.com/office/drawing/2014/main" id="{4F684BB0-AAD2-48B2-B506-208AD0CB4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1C351321-D92C-4E4A-B7D1-7EC50A155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9B1D7388-0041-43A4-AFBC-25664A4EB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04035D1B-E8D2-4883-B92E-295402BCA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5C70B89D-ECEB-466A-A4E7-BA362684B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137F337F-DA9D-4F4D-93E6-0CAD8F72C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5" name="Picture 3">
            <a:extLst>
              <a:ext uri="{FF2B5EF4-FFF2-40B4-BE49-F238E27FC236}">
                <a16:creationId xmlns:a16="http://schemas.microsoft.com/office/drawing/2014/main" id="{6B4309A3-66AA-4420-9912-1943603DD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28DEF6FB-1576-4BDA-A5E8-14452233C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C3931C40-BF5F-43C7-B966-AF4528FDD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7" name="Picture 3">
            <a:extLst>
              <a:ext uri="{FF2B5EF4-FFF2-40B4-BE49-F238E27FC236}">
                <a16:creationId xmlns:a16="http://schemas.microsoft.com/office/drawing/2014/main" id="{72626565-79F8-4CE1-ABBE-AC4D74761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9E314265-7019-4A29-8D1E-D138CD5B3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33056157-9C3A-4591-8E60-D76C897CD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B0C9AD6F-7FD6-42EC-B06A-256DA9A9A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3" name="Picture 3">
            <a:extLst>
              <a:ext uri="{FF2B5EF4-FFF2-40B4-BE49-F238E27FC236}">
                <a16:creationId xmlns:a16="http://schemas.microsoft.com/office/drawing/2014/main" id="{40CD094D-42CF-4078-894E-CBBB4E6CE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D518ED35-D5AC-481C-BA53-0748118EB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F16FFFEC-F983-4746-B771-89AEA37B5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7A2C99BF-447C-4DC3-BD48-59168582E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6D10C5E8-4CF1-4205-8970-7EC2D880C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778275F8-2101-4A5A-BEBD-D5E15427D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72EE3757-7812-4ED6-9D29-5C6AEF7B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E85FC640-3290-4A7C-BAC0-389F96AE3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00088C19-ABDB-434B-99CA-B2886CDA2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Design padrão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58</Words>
  <Application>Microsoft Office PowerPoint</Application>
  <PresentationFormat>Apresentação na tela (4:3)</PresentationFormat>
  <Paragraphs>58</Paragraphs>
  <Slides>58</Slides>
  <Notes>58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58</vt:i4>
      </vt:variant>
    </vt:vector>
  </HeadingPairs>
  <TitlesOfParts>
    <vt:vector size="60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ESPERANÇA NAS PROFECIAS-2005</dc:subject>
  <dc:creator>Pr. MARCELO AUGUSTO DE CARVALHO; .</dc:creator>
  <cp:keywords>www.4tons.com.br</cp:keywords>
  <dc:description>COMÉRCIO PROIBIDO. USO PESSOAL</dc:description>
  <cp:lastModifiedBy>UCB - Marcelo Augusto de Carvalho</cp:lastModifiedBy>
  <cp:revision>27</cp:revision>
  <dcterms:created xsi:type="dcterms:W3CDTF">2004-07-25T04:20:19Z</dcterms:created>
  <dcterms:modified xsi:type="dcterms:W3CDTF">2021-01-01T08:26:17Z</dcterms:modified>
  <cp:category>EVANGELISMO</cp:category>
</cp:coreProperties>
</file>