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4" r:id="rId16"/>
    <p:sldId id="275" r:id="rId17"/>
    <p:sldId id="276" r:id="rId18"/>
    <p:sldId id="277" r:id="rId19"/>
    <p:sldId id="279" r:id="rId20"/>
    <p:sldId id="280" r:id="rId21"/>
    <p:sldId id="281" r:id="rId22"/>
    <p:sldId id="283" r:id="rId23"/>
    <p:sldId id="284" r:id="rId24"/>
    <p:sldId id="285" r:id="rId25"/>
    <p:sldId id="287" r:id="rId26"/>
    <p:sldId id="288" r:id="rId27"/>
    <p:sldId id="290" r:id="rId28"/>
    <p:sldId id="291" r:id="rId29"/>
    <p:sldId id="292" r:id="rId30"/>
    <p:sldId id="294" r:id="rId31"/>
    <p:sldId id="295" r:id="rId32"/>
    <p:sldId id="296" r:id="rId33"/>
    <p:sldId id="298" r:id="rId34"/>
    <p:sldId id="299" r:id="rId35"/>
    <p:sldId id="300" r:id="rId36"/>
    <p:sldId id="301" r:id="rId37"/>
    <p:sldId id="303" r:id="rId38"/>
    <p:sldId id="304" r:id="rId39"/>
    <p:sldId id="305" r:id="rId40"/>
    <p:sldId id="307" r:id="rId41"/>
    <p:sldId id="308" r:id="rId42"/>
    <p:sldId id="310" r:id="rId43"/>
    <p:sldId id="311" r:id="rId44"/>
    <p:sldId id="312" r:id="rId45"/>
    <p:sldId id="313" r:id="rId46"/>
    <p:sldId id="315" r:id="rId47"/>
    <p:sldId id="316" r:id="rId48"/>
    <p:sldId id="317" r:id="rId49"/>
    <p:sldId id="319" r:id="rId50"/>
    <p:sldId id="320" r:id="rId51"/>
    <p:sldId id="322" r:id="rId52"/>
    <p:sldId id="323" r:id="rId53"/>
    <p:sldId id="324" r:id="rId54"/>
    <p:sldId id="326" r:id="rId55"/>
    <p:sldId id="327" r:id="rId56"/>
    <p:sldId id="328" r:id="rId57"/>
    <p:sldId id="330" r:id="rId58"/>
    <p:sldId id="331" r:id="rId59"/>
    <p:sldId id="333" r:id="rId60"/>
    <p:sldId id="334" r:id="rId6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86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CAA765F1-C258-4326-97C8-60E6FC52730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443C61FB-6E0E-4ACD-B3DF-A3497878486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82948" name="Rectangle 4">
            <a:extLst>
              <a:ext uri="{FF2B5EF4-FFF2-40B4-BE49-F238E27FC236}">
                <a16:creationId xmlns:a16="http://schemas.microsoft.com/office/drawing/2014/main" id="{9DAF277E-6C9F-4AA5-86E7-32437038443B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2949" name="Rectangle 5">
            <a:extLst>
              <a:ext uri="{FF2B5EF4-FFF2-40B4-BE49-F238E27FC236}">
                <a16:creationId xmlns:a16="http://schemas.microsoft.com/office/drawing/2014/main" id="{B60D16D3-0B01-47B9-9FDA-5812C001A1A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82950" name="Rectangle 6">
            <a:extLst>
              <a:ext uri="{FF2B5EF4-FFF2-40B4-BE49-F238E27FC236}">
                <a16:creationId xmlns:a16="http://schemas.microsoft.com/office/drawing/2014/main" id="{3FA1DC5B-F2AB-4FD2-8C69-DE824F490E6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82951" name="Rectangle 7">
            <a:extLst>
              <a:ext uri="{FF2B5EF4-FFF2-40B4-BE49-F238E27FC236}">
                <a16:creationId xmlns:a16="http://schemas.microsoft.com/office/drawing/2014/main" id="{1D14809F-95A4-4E70-8034-792C088134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D5594F8-6306-4815-B80E-83D7CE8FD482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FB5D987-2FA9-4704-983A-DC13C6AFA4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092BD4-5C49-4AD6-9584-4D5489E41410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BA1EBCF3-F4A9-49CB-B4E4-46EDFFB1917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6E79D8B3-8198-478C-A9B4-2BE78AAD03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377A318-27E0-4F62-9080-0C228472FA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40BB91-2982-4F59-87E9-B239B603FB1B}" type="slidenum">
              <a:rPr lang="pt-BR" altLang="pt-BR"/>
              <a:pPr/>
              <a:t>10</a:t>
            </a:fld>
            <a:endParaRPr lang="pt-BR" altLang="pt-BR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7A943CBF-6D41-410B-9F55-42C42569A52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904F8C24-D077-4B29-BA14-E983CCBDB8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768E053-26CB-4DDB-ADB1-F063FE0EE0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978321-3301-46EE-899F-B0CCBE9A3A10}" type="slidenum">
              <a:rPr lang="pt-BR" altLang="pt-BR"/>
              <a:pPr/>
              <a:t>11</a:t>
            </a:fld>
            <a:endParaRPr lang="pt-BR" altLang="pt-BR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0AE53A6C-96A3-4CFB-B991-6856FD62527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8E9B8556-0D38-46C3-8AB4-EA38250043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7E13486-E0B5-48C2-AFA3-8C8F78A562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F8B2B1-4962-4C72-8C9A-84F1D81D5A7C}" type="slidenum">
              <a:rPr lang="pt-BR" altLang="pt-BR"/>
              <a:pPr/>
              <a:t>12</a:t>
            </a:fld>
            <a:endParaRPr lang="pt-BR" altLang="pt-BR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C67DCD08-14E9-483F-BB83-B66418A30A4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1449655B-7F56-4F39-A5F2-F40C928137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6863BAA-CDD6-4597-9B11-F3D5D1F246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4181C4-9B86-4DBE-A8CB-1E088F49D857}" type="slidenum">
              <a:rPr lang="pt-BR" altLang="pt-BR"/>
              <a:pPr/>
              <a:t>13</a:t>
            </a:fld>
            <a:endParaRPr lang="pt-BR" altLang="pt-BR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FA1028E1-A0CC-4DFC-B5CD-058DF56C93E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45C1B847-8F07-4841-A255-B37D19E6F5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3217BDD-8ACA-4EE9-B584-FFD1DFCA0E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CE4C4-AC15-42C6-959D-304EAFC61A73}" type="slidenum">
              <a:rPr lang="pt-BR" altLang="pt-BR"/>
              <a:pPr/>
              <a:t>14</a:t>
            </a:fld>
            <a:endParaRPr lang="pt-BR" altLang="pt-BR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8E9B3CBD-1476-4BBC-822F-2848DF61476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F6D913AB-0BFD-43EE-9AA4-6359A1FE19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A6156B-AE2A-4C46-A8C4-D152FDABD0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1F8C8D-A4F8-4194-B4E7-0177E9C9913F}" type="slidenum">
              <a:rPr lang="pt-BR" altLang="pt-BR"/>
              <a:pPr/>
              <a:t>15</a:t>
            </a:fld>
            <a:endParaRPr lang="pt-BR" altLang="pt-BR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930B4689-DFFE-42F3-8CB8-A1A187EEC71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B52F248C-A46D-46FF-8C1D-1A7C72D5B2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29D2E4C-31E5-4D3D-A8E2-0E732748C7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0179C8-EC96-4B15-86B2-E90C41276457}" type="slidenum">
              <a:rPr lang="pt-BR" altLang="pt-BR"/>
              <a:pPr/>
              <a:t>16</a:t>
            </a:fld>
            <a:endParaRPr lang="pt-BR" altLang="pt-BR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9DE354E9-2D4B-4007-BEE3-4BC20C8CB7B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4202D689-6776-47BA-9FD7-A5C378C07D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46A01E9-F69A-4031-807D-5928ABF95C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35E2DC-48D6-4F2A-9751-334FEC2906C9}" type="slidenum">
              <a:rPr lang="pt-BR" altLang="pt-BR"/>
              <a:pPr/>
              <a:t>17</a:t>
            </a:fld>
            <a:endParaRPr lang="pt-BR" altLang="pt-BR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12277761-5DB5-430B-9062-033C3BAD76D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D6869B6D-7180-42E1-A2F4-71091E0D57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E12AD31-FDCD-407F-A88B-01C7C23443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88BBF9-81C9-442E-AFDB-B1ECF069681B}" type="slidenum">
              <a:rPr lang="pt-BR" altLang="pt-BR"/>
              <a:pPr/>
              <a:t>18</a:t>
            </a:fld>
            <a:endParaRPr lang="pt-BR" altLang="pt-BR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7F471748-A622-4C6C-AFF7-D95C50FBAA1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0EEAB614-9488-4D96-AFF7-A70CD5BF0F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235CC0-05C0-4B9B-8EBD-5BBCE7E4D9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4A7952-DE42-4F7E-87E8-665F27A3F480}" type="slidenum">
              <a:rPr lang="pt-BR" altLang="pt-BR"/>
              <a:pPr/>
              <a:t>19</a:t>
            </a:fld>
            <a:endParaRPr lang="pt-BR" altLang="pt-BR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5C7BC2F1-C6C1-48BA-89BE-2FE989028AB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AA6C2EB5-9235-447A-BD52-2BA5492570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0D74291-BC60-4988-BE1C-FB8682FC3E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84CB7-075C-4C62-90EA-2A1529321F75}" type="slidenum">
              <a:rPr lang="pt-BR" altLang="pt-BR"/>
              <a:pPr/>
              <a:t>2</a:t>
            </a:fld>
            <a:endParaRPr lang="pt-BR" altLang="pt-BR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DD3E0BC0-E0FD-41A8-963C-9A6C88769C3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CBC69D2A-BB25-4121-B833-6719F3F101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D17EDEF-75F4-4D7B-8B47-94BFC5B971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B7351E-59AD-4C08-B18F-0A4647F7F371}" type="slidenum">
              <a:rPr lang="pt-BR" altLang="pt-BR"/>
              <a:pPr/>
              <a:t>20</a:t>
            </a:fld>
            <a:endParaRPr lang="pt-BR" altLang="pt-BR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665F1224-1DB5-45BB-B085-8EB2D917A21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B9010A9B-3BBF-44FE-8918-B52C128D9E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3E7B758-F771-448E-8813-A54020E35B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1F316F-8A2B-467F-8DA4-1CC601CAA8FA}" type="slidenum">
              <a:rPr lang="pt-BR" altLang="pt-BR"/>
              <a:pPr/>
              <a:t>21</a:t>
            </a:fld>
            <a:endParaRPr lang="pt-BR" altLang="pt-BR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E64B71D1-2995-496A-A120-0826D70BDF4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9FEBA59E-E81D-4CEC-A645-C8FF0A696B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9BEA73F-D77B-4277-A080-4EDE7D70F0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E90398-8572-45F4-A03A-42478CEB7396}" type="slidenum">
              <a:rPr lang="pt-BR" altLang="pt-BR"/>
              <a:pPr/>
              <a:t>22</a:t>
            </a:fld>
            <a:endParaRPr lang="pt-BR" altLang="pt-BR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042E520D-7817-45E9-9CCF-5CDB57F0A31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989F0580-76DC-4291-A4C5-A9E968F562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9704A2D-32C9-4B15-A070-BFB4CAA98D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4B09EA-EEEB-4D34-890B-E02F49F06800}" type="slidenum">
              <a:rPr lang="pt-BR" altLang="pt-BR"/>
              <a:pPr/>
              <a:t>23</a:t>
            </a:fld>
            <a:endParaRPr lang="pt-BR" altLang="pt-BR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C95604F4-78CD-436C-833A-87BC705D4BF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24B7E68B-79F4-497C-8208-27E5181252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FA24B62-2C81-4BCA-87E4-E63B2935B6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4454B4-14F4-4F2B-B2E9-D8B62DB12413}" type="slidenum">
              <a:rPr lang="pt-BR" altLang="pt-BR"/>
              <a:pPr/>
              <a:t>24</a:t>
            </a:fld>
            <a:endParaRPr lang="pt-BR" altLang="pt-BR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3AB91208-4641-493C-A771-D1FAD19821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4D0527BD-0779-4E61-8B98-8F09986ED1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A783D3C-B1A2-4201-9484-5B6DC2E228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229106-CDAD-4DA1-A5EE-18A231E8CED4}" type="slidenum">
              <a:rPr lang="pt-BR" altLang="pt-BR"/>
              <a:pPr/>
              <a:t>25</a:t>
            </a:fld>
            <a:endParaRPr lang="pt-BR" altLang="pt-BR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4C640397-479F-4641-887D-4D496C4CE54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0DB952A5-68D8-478F-8FF7-3656286B8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77FD627-2F1A-4015-820E-04BA056FC0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5D68DE-622A-4F3E-9B81-9DA165725AB8}" type="slidenum">
              <a:rPr lang="pt-BR" altLang="pt-BR"/>
              <a:pPr/>
              <a:t>26</a:t>
            </a:fld>
            <a:endParaRPr lang="pt-BR" altLang="pt-BR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575321C1-E0FC-4EA6-910B-B7DBBBA92BE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27D0B13D-2861-4544-91D6-235B28256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33F3775-06D2-4773-AE46-44E4629F26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ABB425-D7E3-41AC-9695-3887CBC99404}" type="slidenum">
              <a:rPr lang="pt-BR" altLang="pt-BR"/>
              <a:pPr/>
              <a:t>27</a:t>
            </a:fld>
            <a:endParaRPr lang="pt-BR" altLang="pt-BR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A5C66D29-5734-40B7-91F6-0BFD03FDCEE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2D6292B2-0015-414A-8FDF-8C889A89BE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B8DDD3-2990-4337-8C83-1D4B8D5546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673117-890C-4613-9347-504E4E952028}" type="slidenum">
              <a:rPr lang="pt-BR" altLang="pt-BR"/>
              <a:pPr/>
              <a:t>28</a:t>
            </a:fld>
            <a:endParaRPr lang="pt-BR" altLang="pt-BR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B8819A1B-9C31-4253-B3C0-72C8BA8A3DC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8011408C-9EF3-49AE-91B4-EC2EC5FCEC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94EB62A-BD89-4BD5-A845-FBD5F39810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14A50D-859E-4266-81F3-4FE8A6A07AB1}" type="slidenum">
              <a:rPr lang="pt-BR" altLang="pt-BR"/>
              <a:pPr/>
              <a:t>29</a:t>
            </a:fld>
            <a:endParaRPr lang="pt-BR" altLang="pt-BR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1BE710E2-EC66-4CB5-89CB-757ED12E6A4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1F961E2E-F9EF-4F2B-A415-CE0C85ED45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A4867A5-F559-4261-871D-90C8FDFB76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A3676E-2137-4624-A2FA-2A3187318FF9}" type="slidenum">
              <a:rPr lang="pt-BR" altLang="pt-BR"/>
              <a:pPr/>
              <a:t>3</a:t>
            </a:fld>
            <a:endParaRPr lang="pt-BR" altLang="pt-BR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B935A7BF-0E55-4551-9D44-0B5C3935775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2FAC1ADE-E7A3-4586-AF99-7723188D7F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E8ED081-2F90-4F34-BC00-88C0E5CEF5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26BB6F-E27F-417E-ABD9-E6E5BDB841FE}" type="slidenum">
              <a:rPr lang="pt-BR" altLang="pt-BR"/>
              <a:pPr/>
              <a:t>30</a:t>
            </a:fld>
            <a:endParaRPr lang="pt-BR" altLang="pt-BR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D2FA8DC9-B55B-4B58-993A-CD6DB9B45BC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56C1438F-C32D-4523-9642-C3F85DFD60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92B46C0-454A-4221-B07C-11351A6FEF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E80F8-90DA-437C-8BD3-C92ED17E2A39}" type="slidenum">
              <a:rPr lang="pt-BR" altLang="pt-BR"/>
              <a:pPr/>
              <a:t>31</a:t>
            </a:fld>
            <a:endParaRPr lang="pt-BR" altLang="pt-BR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F7DAD9E3-C2C5-47B7-993D-DFE97C5A8F0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7B1F4593-0D68-4FC2-968A-C1EC732B3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C6A17A5-A90D-46A5-A6BC-863EBE714D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3DC326-4EBB-4146-A9B6-AB7EE8E918C7}" type="slidenum">
              <a:rPr lang="pt-BR" altLang="pt-BR"/>
              <a:pPr/>
              <a:t>32</a:t>
            </a:fld>
            <a:endParaRPr lang="pt-BR" altLang="pt-BR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F5FDBEEE-2963-47A9-B6DB-B250743C79D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E451F626-5FED-4F3F-9F6F-8492E9898D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4EE5272-C9A0-4402-8F57-2F7D9234AD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33C35F-8861-4B75-9788-98EA89FE6E45}" type="slidenum">
              <a:rPr lang="pt-BR" altLang="pt-BR"/>
              <a:pPr/>
              <a:t>33</a:t>
            </a:fld>
            <a:endParaRPr lang="pt-BR" altLang="pt-BR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BCA4A3E3-2987-4280-A88F-05D5D4028D0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C9B944E6-371D-496B-AE69-AC5CD6006C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92A826C-BE1D-4D24-8148-05229B260A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A469FC-F195-492D-9968-1DB1AA0149BB}" type="slidenum">
              <a:rPr lang="pt-BR" altLang="pt-BR"/>
              <a:pPr/>
              <a:t>34</a:t>
            </a:fld>
            <a:endParaRPr lang="pt-BR" altLang="pt-BR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0CF9DBD2-94AC-4194-99A9-D3B5A6BA58F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F009915E-6761-4A9C-8DF5-1E7609AE9B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B43ABC9-32C9-4333-B7D9-EDDF47BF7B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8EAC0C-1380-4198-B5A7-E1D5202247B1}" type="slidenum">
              <a:rPr lang="pt-BR" altLang="pt-BR"/>
              <a:pPr/>
              <a:t>35</a:t>
            </a:fld>
            <a:endParaRPr lang="pt-BR" altLang="pt-BR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15AD657B-07D6-439B-B691-9A781CDF12C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8667CDD1-B1CF-4019-BA00-C5F4EED29E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600B820-2A8E-4337-8274-E10FE8AEA1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EC3917-3F06-4426-849E-CCCEA2071D11}" type="slidenum">
              <a:rPr lang="pt-BR" altLang="pt-BR"/>
              <a:pPr/>
              <a:t>36</a:t>
            </a:fld>
            <a:endParaRPr lang="pt-BR" altLang="pt-BR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C073FAE8-E6B2-402F-A269-4C64D847FAB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C6A01DDE-82B8-4D40-AFB7-9999E022D6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72F1E5A-B620-45BD-906D-84BB6F01D9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D1B330-78F7-4222-86EA-D062F99DFA2E}" type="slidenum">
              <a:rPr lang="pt-BR" altLang="pt-BR"/>
              <a:pPr/>
              <a:t>37</a:t>
            </a:fld>
            <a:endParaRPr lang="pt-BR" altLang="pt-BR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55AC94B4-5008-4DB4-A3D3-861D9FA890C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12EEE555-ED63-488C-9A08-1F3F2D3731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FC33FCF-2636-45E2-A48B-EDE9C05786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CFBFF-FBAC-4841-8934-9DD84A36FB46}" type="slidenum">
              <a:rPr lang="pt-BR" altLang="pt-BR"/>
              <a:pPr/>
              <a:t>38</a:t>
            </a:fld>
            <a:endParaRPr lang="pt-BR" altLang="pt-BR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9F2FD396-6573-4A8D-B270-3D503A97F16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9A2B9D86-2A55-45D5-A030-0257A979EC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F0592A-5D48-45FB-AB44-30DC0F7328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466D23-0FF6-4968-B1BB-9BA09AB8C888}" type="slidenum">
              <a:rPr lang="pt-BR" altLang="pt-BR"/>
              <a:pPr/>
              <a:t>39</a:t>
            </a:fld>
            <a:endParaRPr lang="pt-BR" altLang="pt-BR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767B2011-6ED1-4889-9282-52808BAAF6E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430FAE4A-6731-40EB-A560-7C05000CD9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8968DCD-D618-4BE2-80FA-94750378D9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6797E8-28C1-4F2D-8F29-9102A43E39C1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A10C2663-23F1-4143-89AE-724A30BFA23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F449E43B-87F7-4A84-A6FE-6116F35206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072C89E-85B0-48E0-9AAA-6FB3F1BE01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43C297-2454-46B2-B966-49630417F169}" type="slidenum">
              <a:rPr lang="pt-BR" altLang="pt-BR"/>
              <a:pPr/>
              <a:t>40</a:t>
            </a:fld>
            <a:endParaRPr lang="pt-BR" altLang="pt-BR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2F5DEDBD-A891-4828-8723-62552C94E44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7EAD882E-1E8E-45F5-A39F-AC8FF23747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E8040E-F9B9-4EBD-8275-7593695AF9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BED9B1-7F4C-4435-8DFC-ADF6544CE890}" type="slidenum">
              <a:rPr lang="pt-BR" altLang="pt-BR"/>
              <a:pPr/>
              <a:t>41</a:t>
            </a:fld>
            <a:endParaRPr lang="pt-BR" altLang="pt-BR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EFA901B1-7560-412F-B402-95178F4D966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7FF8B3E0-DCF5-444A-9CB1-E4ACFD2D89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EE6179-E9AF-4DF7-8277-EA3F06893B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14B2A8-E244-43B0-A86B-39C7DA73FBF1}" type="slidenum">
              <a:rPr lang="pt-BR" altLang="pt-BR"/>
              <a:pPr/>
              <a:t>42</a:t>
            </a:fld>
            <a:endParaRPr lang="pt-BR" altLang="pt-BR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69B7A156-815E-4FA2-8329-F8242649746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B3068EA9-707A-421E-A653-9F6D8F7356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6444B32-B08B-4618-9172-6EC8F08E5D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3D7254-C8C9-42B0-A11E-FC13F2D65D9C}" type="slidenum">
              <a:rPr lang="pt-BR" altLang="pt-BR"/>
              <a:pPr/>
              <a:t>43</a:t>
            </a:fld>
            <a:endParaRPr lang="pt-BR" altLang="pt-BR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4EA966B7-6A1C-4226-9974-443F3B1491C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D217A93F-A8A9-44A4-8291-9BD35D1658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6EE97F4-E7F3-4431-8FA3-C739AB822C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38315-F17C-470D-824F-67BC5BEF8329}" type="slidenum">
              <a:rPr lang="pt-BR" altLang="pt-BR"/>
              <a:pPr/>
              <a:t>44</a:t>
            </a:fld>
            <a:endParaRPr lang="pt-BR" altLang="pt-BR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B6D3CF57-B288-460B-8F84-F02CC40936F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42E6A6B2-4E00-4A97-9D7A-EBCB351310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497A996-BA6F-470E-87C5-D70B1919F9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F3CD87-790A-48F7-BADA-EF3A88C14DC8}" type="slidenum">
              <a:rPr lang="pt-BR" altLang="pt-BR"/>
              <a:pPr/>
              <a:t>45</a:t>
            </a:fld>
            <a:endParaRPr lang="pt-BR" altLang="pt-BR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152CACBB-DEF5-499A-97E4-6266FA7E2F3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AD221DF4-2A47-45A0-96F9-72977A626D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E6D435B-3FD6-4F93-AAD8-63E768536F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5E0B2E-B41E-41A2-9C87-B1E8C8EAE4E8}" type="slidenum">
              <a:rPr lang="pt-BR" altLang="pt-BR"/>
              <a:pPr/>
              <a:t>46</a:t>
            </a:fld>
            <a:endParaRPr lang="pt-BR" altLang="pt-BR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FA1BA5FD-9FBA-4264-AB4E-EF052BE6DB0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1827F49D-8F46-4DF3-98BD-58499192B3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FBEE972-DBAD-4A14-94E0-B80DD6FD38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72E881-5927-4377-AFDC-2205DBB18CD1}" type="slidenum">
              <a:rPr lang="pt-BR" altLang="pt-BR"/>
              <a:pPr/>
              <a:t>47</a:t>
            </a:fld>
            <a:endParaRPr lang="pt-BR" altLang="pt-BR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BFAAE496-3A8A-40CF-AC60-537F19311E2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75FC4AA7-C915-4588-B258-DF39E0F58A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D27C7F-954D-4FCA-9930-51BBA59166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9B73C6-E0C0-4CD4-8680-D2D8011698FB}" type="slidenum">
              <a:rPr lang="pt-BR" altLang="pt-BR"/>
              <a:pPr/>
              <a:t>48</a:t>
            </a:fld>
            <a:endParaRPr lang="pt-BR" altLang="pt-BR"/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DA805C8A-B447-4BEE-8014-4F196C317D5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D8ECCCAC-B528-4664-87B5-EEFA388CCD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0C9C5C9-A90A-4F68-9071-2EA5B1564B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181D6B-192E-46E8-A811-0C2AAB4F3811}" type="slidenum">
              <a:rPr lang="pt-BR" altLang="pt-BR"/>
              <a:pPr/>
              <a:t>49</a:t>
            </a:fld>
            <a:endParaRPr lang="pt-BR" altLang="pt-BR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95B1BA86-6B14-4D97-9FA2-0B65BA6BA8E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5178F744-2F0C-4866-BE14-816BF6C513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6072C1E-4CC0-46D1-9109-7033243079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013E11-CCBB-43C4-82BE-A575A1BE2D06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C202DF57-B183-4882-B7AC-558541E055B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A63062DA-13ED-4AE2-A6C4-F1B15B7FF0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9B96454-2EBD-4EDD-ADC3-728D39EAEE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72AF50-6E53-45B5-9F9F-821EAFAD49CA}" type="slidenum">
              <a:rPr lang="pt-BR" altLang="pt-BR"/>
              <a:pPr/>
              <a:t>50</a:t>
            </a:fld>
            <a:endParaRPr lang="pt-BR" altLang="pt-BR"/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B13BA8D6-A835-4E32-803B-B42019E17C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BBABBEBF-AA02-430A-8AA3-4BA47C63C4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7669767-F4A4-4108-B196-07D581D2CF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FB4CEE-4889-445D-977C-86242281EB83}" type="slidenum">
              <a:rPr lang="pt-BR" altLang="pt-BR"/>
              <a:pPr/>
              <a:t>51</a:t>
            </a:fld>
            <a:endParaRPr lang="pt-BR" altLang="pt-BR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7622D640-0A62-41CF-AC4A-998169C6D0C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6EE31A27-C8A4-4E5B-ACAC-7EF09C1484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D4954A-FA84-4580-B179-DD9CAC70B4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0CD0DC-5083-41D9-B04E-46C5A28B8F2C}" type="slidenum">
              <a:rPr lang="pt-BR" altLang="pt-BR"/>
              <a:pPr/>
              <a:t>52</a:t>
            </a:fld>
            <a:endParaRPr lang="pt-BR" altLang="pt-BR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227385A9-38E1-419C-98E1-4ECB7BA7F0D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3C2B4460-A14A-44F7-8C52-AC89015B43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25D60DA-EBF4-4A95-ADB4-D04088EE8C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FA9932-0E2B-4E4B-86C9-19966B3F75CA}" type="slidenum">
              <a:rPr lang="pt-BR" altLang="pt-BR"/>
              <a:pPr/>
              <a:t>53</a:t>
            </a:fld>
            <a:endParaRPr lang="pt-BR" altLang="pt-BR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CF98295B-9453-41C6-92CC-7A138F1B71F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5ED824D1-EBB5-4085-9442-8BB17460C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656CDC-6944-429E-880D-1BC76C92B1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BA4F06-0C11-4A12-8003-0EDC84084B0B}" type="slidenum">
              <a:rPr lang="pt-BR" altLang="pt-BR"/>
              <a:pPr/>
              <a:t>54</a:t>
            </a:fld>
            <a:endParaRPr lang="pt-BR" altLang="pt-BR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14629511-AACF-4D98-AF62-580534BC7B5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7E2BC715-7363-4E5C-A053-E5FDE8586B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4DA7A0-2FDD-426B-BCDA-C9D86B8284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B9C73C-902C-43B1-9D50-ADC181ED6D47}" type="slidenum">
              <a:rPr lang="pt-BR" altLang="pt-BR"/>
              <a:pPr/>
              <a:t>55</a:t>
            </a:fld>
            <a:endParaRPr lang="pt-BR" altLang="pt-BR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FB42E35F-0039-4B75-8B70-49EAA79DF23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6923F991-8E96-4327-8860-440ABFED09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CCC3F86-A016-4B60-B7C7-86FDEF3F8D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AEAEA2-C89D-476C-9DCA-629923C65289}" type="slidenum">
              <a:rPr lang="pt-BR" altLang="pt-BR"/>
              <a:pPr/>
              <a:t>56</a:t>
            </a:fld>
            <a:endParaRPr lang="pt-BR" altLang="pt-BR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9D55BB04-E7D2-4DCD-9B7F-B6A715A6F6A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9BDF312E-AAE4-4865-A96D-2AD5A627D1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9C3753-DDBC-46D1-ADCF-E876854F6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06689D-54F4-4F89-AEEF-78C20D8B464D}" type="slidenum">
              <a:rPr lang="pt-BR" altLang="pt-BR"/>
              <a:pPr/>
              <a:t>57</a:t>
            </a:fld>
            <a:endParaRPr lang="pt-BR" altLang="pt-BR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04A3B392-5484-44E0-8CC6-DE4707D62B7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F7B38AAB-E862-4A1D-ACD7-150AE7A6B3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B9FA3FC-D049-400F-BDF9-A298ED14CB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BBB83E-B061-4B08-AE66-9B881B134BAB}" type="slidenum">
              <a:rPr lang="pt-BR" altLang="pt-BR"/>
              <a:pPr/>
              <a:t>58</a:t>
            </a:fld>
            <a:endParaRPr lang="pt-BR" altLang="pt-BR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52F8C8AD-CBA9-4456-80D5-93D95906251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A1C004E7-DE43-43AA-B804-F50CA09C40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A255B14-645F-48E5-8ABD-C5026DA7F7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17C351-F71A-466D-91B4-3519BF09EF1C}" type="slidenum">
              <a:rPr lang="pt-BR" altLang="pt-BR"/>
              <a:pPr/>
              <a:t>59</a:t>
            </a:fld>
            <a:endParaRPr lang="pt-BR" altLang="pt-BR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5278BDA7-8916-46E6-ADC2-2757B3F0034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9C9FD499-B2F9-428D-AD15-AA64A7C7D7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DFB9162-929D-4E8B-B56E-3CD2C50738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D4CCA9-B17B-43D0-BD31-0563EF4DD8C3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BDF3AD36-BE23-4782-B90A-3CEB1626BB3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D51B97DE-7FC8-48E0-ADFE-C141A44ADE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0DA8C93-F4D5-4C75-8277-154113F2BE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C8BE1D-9DCC-4BB1-ACCF-39F7A9A64515}" type="slidenum">
              <a:rPr lang="pt-BR" altLang="pt-BR"/>
              <a:pPr/>
              <a:t>60</a:t>
            </a:fld>
            <a:endParaRPr lang="pt-BR" altLang="pt-BR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AEB1DC55-8072-4596-856B-5F72DD03AFB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1BA24ED3-F432-4F6F-BC89-D9EF38DAAD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D6FA3AC-7974-4FB1-B38C-9694402EA0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831361-39E8-4720-AABE-ADC8F16E0E21}" type="slidenum">
              <a:rPr lang="pt-BR" altLang="pt-BR"/>
              <a:pPr/>
              <a:t>7</a:t>
            </a:fld>
            <a:endParaRPr lang="pt-BR" altLang="pt-BR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4A028EDC-E704-4BD7-AB55-A3283C82DCD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2C2D4F1-49E5-4C94-AB56-D7591FA8C8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FA03D89-7A32-4017-9BEE-B21B2F057F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A176AE-CBE1-498E-B13F-8384A1759310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6CB2D227-015B-409A-B716-7885148DFA9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75E6C523-3822-43D0-889D-14968E59BC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DE9133-4696-471B-9EE3-3424E8B38B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E3D46F-D9B5-49AC-8D5C-B5F8BD8ED87F}" type="slidenum">
              <a:rPr lang="pt-BR" altLang="pt-BR"/>
              <a:pPr/>
              <a:t>9</a:t>
            </a:fld>
            <a:endParaRPr lang="pt-BR" altLang="pt-BR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01F63904-AD4B-4EE6-9723-586EC26D1BD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E73A710F-885A-4AB6-B64C-B2F7F3EDFA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3AA429-35CB-4CAB-80AB-16163AAAE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69A547-78A5-4694-AE0C-3FC501063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F5A4014-1CBA-41FC-B88C-CF2601339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12888D-346A-4FFE-A207-39C03B301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BDC17D-7D34-469F-A762-AAE7787B8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3791A-230B-4D21-867C-59A5F759705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34829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DE4B9B-6850-47C2-89A1-7C1384E42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C08AD9A-A11D-422C-A78C-055AD81CB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531C94-E77C-40A4-B412-D438297AD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151547-3713-41DB-92AC-C0DF0B32A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AD4361-19DF-45C9-B4EC-1BEC87C26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1508B-C834-402C-8044-503A00D9273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10860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87352EF-7E33-4FAD-8049-24B2152164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0D82E9F-CCD2-437E-80A6-DC0BF3C13F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984A2B-BC37-4F64-B388-70ED26107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FF7AC7-3E8B-478E-8A58-28CCE5324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DB6BBD-6345-4FB9-AC0C-AB0F66EFD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5CDF2-BCD8-466A-8089-5548E5DFF98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92205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228765-D7A1-4BFA-AB4F-842B0005D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BFD12C-5412-42D0-BA5D-A5F35B242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A13B96-FEC3-4553-BB47-3CFA51076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3F1D3E-845A-42E5-9893-F88AE8707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26FFD9-5398-4BD6-BB11-7222FE7C8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B05DF-1178-4A34-A556-0586A674E9C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6678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16F87A-5B6A-4735-B24A-102A6E7B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28D5E2-2606-4845-A76E-6AD43BFD9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B2B468-2877-4063-8011-223952EE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B1053C-3774-4020-9E05-2E3366C2E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CC15E6-48F8-4D97-BFAE-6B8468675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26356-47AF-47C0-8213-A3E3466FBE2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73572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D96679-A1CA-4632-B788-76653BB32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4EA7EF-867B-4D40-A1EA-428B4623F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2A5DD8B-D4EA-4C77-9826-F244C9971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7BC5CA-08C5-4954-B0FB-9DD237DEB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9D713CE-BCA6-44E1-BBCD-79A039F50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86D1458-3EDD-4A18-B680-5C77409FF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EAAD73-2773-4176-A2DF-768A124D390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05040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ECF88-A94D-450F-A992-4377C2AC8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C696B49-11D0-414F-95D6-BBD905752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B2704E7-E645-4C5D-A6F0-A5FABFC07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04AB4D5-B9E5-4F44-8EB0-FE8F30DF8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DBE26D2-39E8-48A3-AA3D-54E4635B40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32B10FA-1D3E-413D-A69C-60A28869E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3EA50C6-D1BC-4F26-AE3B-D90C9D168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235B4E5-68FD-43D0-8D64-9854C0DD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C6854-BE74-4043-BBB6-4434EA06702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1008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3A8DA5-3715-41AE-8549-BDE305B8D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B4E4435-0354-4962-9941-9677F123E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B68D011-E6C2-49F9-9C8B-C113544D1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80FC928-88E9-4A84-AE25-896A267DB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6F3386-722A-4A26-9581-86C1A935CD1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53927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7FEC224-6657-4529-B312-41E3DC04E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E4E8A60-47CC-46EA-AE7A-E34087E09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8B226D2-D837-4CDC-AA8E-1AB1A5D7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8E909-066B-4755-BDD8-02E5F6C8E13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33716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466A9D-2644-470A-AD3D-28B31B7C7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9C3AE0-3802-4BD8-8209-5208AF999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A6617EB-C520-4184-BBD2-B278A5484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21B4C0-DF1C-4B4E-A121-5BD54E2C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B579523-3B29-4D0F-B6A4-802652A80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8D45F0B-3B5A-4AA5-9911-D5FF0BAFE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05C0D-463F-44C2-A6AE-BAEBE268A5E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97632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B4E4BB-AD6C-4368-88F9-8C7B4C471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214249F-E856-41F6-A197-185EB20583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2E2543F-B55C-413B-8F8D-403951631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F23510B-1E29-4F5A-BA01-65EFAB29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41B7117-5391-4AE1-A072-EAE3BA19A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F8A88D-5FC5-46E5-9865-DDF66B1D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BB2FE-7F37-46B9-A24E-1505461A205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94776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7D3427C-2914-42C2-8386-2A80DF46D1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9B93893-F5BE-47FC-96FA-E46A90C3E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79DAB49-3A76-4AD2-9CD2-2170058EE6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3D1FD7C-F622-4A22-B687-B8640BC4F8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5665D0B-2B8B-44F1-A64A-A4523B099C0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D26A018-AC9A-4E7E-8CEB-DC61DDACC54C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674EFBC-3C31-4C1F-90F6-7EA38BFF6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8AC9749A-7DE3-426C-9A90-765AEFED6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07377460-FA65-45E4-B6C9-A4E55FFAD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5B625CE4-4D32-4294-8374-FCCB35DF9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DEEDA5EC-20D7-4D99-9FF8-4E51BE48D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90A798C6-86A6-4184-8DC9-BC37FF75A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F0CA48FF-3667-4914-9CDE-513F16D41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>
            <a:extLst>
              <a:ext uri="{FF2B5EF4-FFF2-40B4-BE49-F238E27FC236}">
                <a16:creationId xmlns:a16="http://schemas.microsoft.com/office/drawing/2014/main" id="{52AF5D78-1DFF-436B-8FE1-B6773C2F2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4A22CF36-F49C-4B5E-ACCD-866CF2D63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D88C1A62-5241-4371-B586-DA5694566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F649F3E3-644B-43B7-A3E7-4C3A4C660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281AAB9C-0AC8-426A-9F63-E984317F0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58C0D868-DB20-448D-9D11-07FF245C8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C06F0CD3-9F83-4DB8-B43C-C10E2A3E5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1EFB075-1B0D-4B26-8722-C5364A1C8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7BF61871-FCE1-41BC-8B50-CD399D4E3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4182D6E5-FFEB-4D1B-B87A-3609C6CCA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91547E9E-A2AB-4ECE-B53D-AC504D6EE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98F4F2A5-0E05-4C4A-B4DF-CD3284712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6A070D83-E8E5-4E2F-9EE5-B6F7D11BE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B0797385-06BF-48AA-BB0A-9E76F6F8C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>
            <a:extLst>
              <a:ext uri="{FF2B5EF4-FFF2-40B4-BE49-F238E27FC236}">
                <a16:creationId xmlns:a16="http://schemas.microsoft.com/office/drawing/2014/main" id="{8A689FC1-6606-4A3C-B2E4-4790C0711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201240BF-8582-4C74-BE0E-8E4AB6573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EDA47D11-B29D-458B-9E29-2F9AE3101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298653CF-7760-414E-8945-D88FD8A33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E82CC241-4E8E-487D-A445-A95CF37DB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B1917F2D-F2AD-4B95-9B3C-AA3E39DD8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A701377F-B9C4-4F0C-AD6F-DB261B452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459E33B7-FFF5-4818-A88A-197259315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1DC1D11-2F79-43B9-BA6C-F71E38C58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76DB1742-EA52-40F6-9DBA-3C4AF173E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22A57421-D70B-4DBC-9F28-6BFACC77C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9ABA2F0B-FBC7-4203-BE2F-50F8ECC85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>
            <a:extLst>
              <a:ext uri="{FF2B5EF4-FFF2-40B4-BE49-F238E27FC236}">
                <a16:creationId xmlns:a16="http://schemas.microsoft.com/office/drawing/2014/main" id="{5A63D83B-7427-430A-AF70-E6A201A6D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596B5286-016C-47D0-B8B7-CD1E7756A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AB3B4196-D5EF-47BB-A033-44E9AC29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A9D10923-47CB-4786-9966-FA78DC3E0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1DAA16AD-EAD3-49E9-BC67-12620BABE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>
            <a:extLst>
              <a:ext uri="{FF2B5EF4-FFF2-40B4-BE49-F238E27FC236}">
                <a16:creationId xmlns:a16="http://schemas.microsoft.com/office/drawing/2014/main" id="{1C94EFCE-410F-4398-A7E7-017A4BE44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367091B6-F555-469B-A9DA-2D08AC3F9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090B9F6F-FFD1-4FD4-A7C1-A0FC3DE09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06CB92C3-5832-4E8E-B207-38E78C3DB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">
            <a:extLst>
              <a:ext uri="{FF2B5EF4-FFF2-40B4-BE49-F238E27FC236}">
                <a16:creationId xmlns:a16="http://schemas.microsoft.com/office/drawing/2014/main" id="{B9B00C7C-A8B9-413D-9681-695492FA2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5DB24A9-CBB9-43C4-878A-C8360F4DC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BE3BE26E-DC3E-4612-808B-3CC3E6A70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8D9130B4-D08F-492E-A9C2-14BD1F1C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3">
            <a:extLst>
              <a:ext uri="{FF2B5EF4-FFF2-40B4-BE49-F238E27FC236}">
                <a16:creationId xmlns:a16="http://schemas.microsoft.com/office/drawing/2014/main" id="{F654FC53-8C7F-4909-BEF5-2C34A7FE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33711D53-4944-4A57-AAB1-AE31098D6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CDAACB32-C1E4-4EB4-A1A9-778277414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2AF21F2C-774B-4822-8260-E7B48FB90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3F2BEA25-743F-43E4-8C89-C08A8FD1D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9" name="Picture 3">
            <a:extLst>
              <a:ext uri="{FF2B5EF4-FFF2-40B4-BE49-F238E27FC236}">
                <a16:creationId xmlns:a16="http://schemas.microsoft.com/office/drawing/2014/main" id="{39DABBA2-A4B7-414E-82E0-A1138127C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35D60456-803A-4D39-86CA-8216AD1F8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3B962901-D682-4992-9215-D009E7E69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63351E8C-12F6-4D1F-9BFE-3FE5C1646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5" name="Picture 3">
            <a:extLst>
              <a:ext uri="{FF2B5EF4-FFF2-40B4-BE49-F238E27FC236}">
                <a16:creationId xmlns:a16="http://schemas.microsoft.com/office/drawing/2014/main" id="{4D5B6652-3631-4665-A463-C8C5202E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6FE24547-91FF-47B5-A61A-5CAF00EB4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4393560-5884-43CE-AEF2-4E142A3BC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C822EDE-AADE-4059-A379-F8B3A2AC3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82E21D5F-78B0-4396-A0E1-881E85317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7" name="Picture 3">
            <a:extLst>
              <a:ext uri="{FF2B5EF4-FFF2-40B4-BE49-F238E27FC236}">
                <a16:creationId xmlns:a16="http://schemas.microsoft.com/office/drawing/2014/main" id="{A42BC338-D3DB-4E3C-918C-09B0993E6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F10896A0-AC2A-4E10-94B4-C79862A04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045C8718-D78C-44F9-98F5-34DCF880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0F9FCC56-D2FC-46C7-8ACB-1062E722B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3" name="Picture 3">
            <a:extLst>
              <a:ext uri="{FF2B5EF4-FFF2-40B4-BE49-F238E27FC236}">
                <a16:creationId xmlns:a16="http://schemas.microsoft.com/office/drawing/2014/main" id="{5E4AC5C1-B723-43F9-AD72-87B183ABF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579E83FB-8A3D-4DF6-AFDC-848CD114D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6B8041D3-3CC0-4B7B-A8E4-D862348E9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89B5B274-3AAD-4F55-87E8-61531C24D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79" name="Picture 3">
            <a:extLst>
              <a:ext uri="{FF2B5EF4-FFF2-40B4-BE49-F238E27FC236}">
                <a16:creationId xmlns:a16="http://schemas.microsoft.com/office/drawing/2014/main" id="{6DEAB538-CCEE-445A-BFDA-C4B90673C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9203F26E-2285-4C3A-AED2-2DA019475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60F04D1A-D5FB-468E-9470-B8731613C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1" name="Picture 3">
            <a:extLst>
              <a:ext uri="{FF2B5EF4-FFF2-40B4-BE49-F238E27FC236}">
                <a16:creationId xmlns:a16="http://schemas.microsoft.com/office/drawing/2014/main" id="{96958FC1-47E4-4DA3-84E4-49B35BD3F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6BD25A37-F1FC-492C-B326-643498DF0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87A62832-578D-4CEF-AF71-999CE7A4C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58FD770B-9F1B-44AE-A6ED-81F6CF73C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AC228EEA-277C-4990-AB99-729D61986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BF07A722-19B6-4DD9-BC61-0D0E4DE80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411FBC40-F971-4449-BD38-86A9F990F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31B8FEAE-1BD8-4B9E-AE9A-21E87412C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60</Words>
  <Application>Microsoft Office PowerPoint</Application>
  <PresentationFormat>Apresentação na tela (4:3)</PresentationFormat>
  <Paragraphs>60</Paragraphs>
  <Slides>60</Slides>
  <Notes>60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2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ESPERANÇA NAS PROFECIAS-2005</dc:subject>
  <dc:creator>Pr. MARCELO AUGUSTO DE CARVALHO; .</dc:creator>
  <cp:keywords>www.4tons.com.br</cp:keywords>
  <dc:description>COMÉRCIO PROIBIDO. USO PESSOAL</dc:description>
  <cp:lastModifiedBy>UCB - Marcelo Augusto de Carvalho</cp:lastModifiedBy>
  <cp:revision>16</cp:revision>
  <dcterms:created xsi:type="dcterms:W3CDTF">2004-10-05T21:45:22Z</dcterms:created>
  <dcterms:modified xsi:type="dcterms:W3CDTF">2021-01-01T08:27:02Z</dcterms:modified>
  <cp:category>EVANGELISMO</cp:category>
</cp:coreProperties>
</file>