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5" r:id="rId35"/>
    <p:sldId id="296" r:id="rId36"/>
    <p:sldId id="297" r:id="rId37"/>
    <p:sldId id="299" r:id="rId38"/>
    <p:sldId id="300" r:id="rId39"/>
    <p:sldId id="301" r:id="rId40"/>
    <p:sldId id="303" r:id="rId41"/>
    <p:sldId id="304" r:id="rId42"/>
    <p:sldId id="306" r:id="rId43"/>
    <p:sldId id="307" r:id="rId44"/>
    <p:sldId id="308" r:id="rId45"/>
    <p:sldId id="309" r:id="rId46"/>
    <p:sldId id="310" r:id="rId47"/>
    <p:sldId id="312" r:id="rId48"/>
    <p:sldId id="313" r:id="rId49"/>
    <p:sldId id="314" r:id="rId50"/>
    <p:sldId id="316" r:id="rId51"/>
    <p:sldId id="317" r:id="rId52"/>
    <p:sldId id="318" r:id="rId53"/>
    <p:sldId id="319" r:id="rId54"/>
    <p:sldId id="320" r:id="rId55"/>
    <p:sldId id="321" r:id="rId56"/>
    <p:sldId id="323" r:id="rId57"/>
    <p:sldId id="324" r:id="rId58"/>
    <p:sldId id="325" r:id="rId59"/>
    <p:sldId id="327" r:id="rId60"/>
    <p:sldId id="328" r:id="rId61"/>
    <p:sldId id="329" r:id="rId62"/>
    <p:sldId id="331" r:id="rId63"/>
    <p:sldId id="333" r:id="rId64"/>
    <p:sldId id="334" r:id="rId6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B90AF352-B561-4218-A311-F1DD80CF00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CE335749-FE12-4AC7-95F1-650FF423AD8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82948" name="Rectangle 4">
            <a:extLst>
              <a:ext uri="{FF2B5EF4-FFF2-40B4-BE49-F238E27FC236}">
                <a16:creationId xmlns:a16="http://schemas.microsoft.com/office/drawing/2014/main" id="{1B818DD6-407A-4F13-8F01-44DACA8C286F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9" name="Rectangle 5">
            <a:extLst>
              <a:ext uri="{FF2B5EF4-FFF2-40B4-BE49-F238E27FC236}">
                <a16:creationId xmlns:a16="http://schemas.microsoft.com/office/drawing/2014/main" id="{FCE9CF98-04DD-4572-92C8-505C8F15DD9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82950" name="Rectangle 6">
            <a:extLst>
              <a:ext uri="{FF2B5EF4-FFF2-40B4-BE49-F238E27FC236}">
                <a16:creationId xmlns:a16="http://schemas.microsoft.com/office/drawing/2014/main" id="{CD444B6C-6121-4CB1-8902-0661892581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82951" name="Rectangle 7">
            <a:extLst>
              <a:ext uri="{FF2B5EF4-FFF2-40B4-BE49-F238E27FC236}">
                <a16:creationId xmlns:a16="http://schemas.microsoft.com/office/drawing/2014/main" id="{BEDBC5B1-4060-46DB-9C12-F53E30E3BD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CFD062-EC84-43FD-8912-0C89DCAAB59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5F10F9-E2D7-44F3-9988-7097F256BE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53F679-4239-49C1-A1C9-5389B2E273A1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93280731-8DEA-4A88-99F2-E19A14E33FA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5150099-BB6C-4C5C-8F13-22974F345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579DA6-9FC8-4EFC-B0C7-7957820362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992AF-351A-47C2-BE59-72EDA7314096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1AD96C01-4222-45DE-B0BC-D2D5887EDA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A21AE090-23E6-4AEB-9FDE-6D37B1ADCB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1C22265-1D88-4725-95CA-FD8337E20A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2C0D4-5629-4939-98F5-A76EA282247A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067F26E7-E981-4BFC-A91C-27489675B8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86B9D5CA-450F-44BF-8D2E-2E693A7E49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48A26A-C0D6-41DE-BD3F-0CFCFD94BC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36706-D446-4655-8543-9302009E5D1A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135274B3-616B-4A5E-AF33-779D25F7A13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C5D2858E-81D0-4CBD-8984-6AFC5C2B41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E0DD8B-20D3-4C67-B58D-07CC7F3A6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6A106-478E-4858-A802-E440878F891A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3B3D5202-1D4E-4819-83C8-9540E91987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8DCBD9CE-C25D-46A1-84FF-28A3546413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5C6B3B-A7A0-4930-B4AB-D597A5CF66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66ADB-7F69-4BFD-9C7D-08669036F1D7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3F297639-7D2D-477D-B7EE-67401AF6E4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FC8FBA7A-8CD6-4C89-9718-8086A741A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E4DF4F-37AC-495D-B59E-B6492964C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A0D655-1AF1-45FD-9421-B7E7B87CBBBA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1CD80480-826F-4C67-8EB5-585004A448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366C897C-E91A-4F8F-8207-B2AE5B40D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D47BD6-07B9-4B79-ACDC-3886E02E51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23BC47-9DF5-4CCC-809B-5DAAD30B9875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0A42B4F8-DD44-4ED5-BCAF-D474B3C194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83FF8DA-ED98-4CDD-A1C3-F4A3C8A156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57452E-2EED-4BD5-8B9A-4514AE782B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FFC8F9-1077-466D-9313-74D19F346198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65DB1567-88B0-40D3-B3CB-2438DE2DC74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746296E5-9D40-49D9-B487-4EBBBCDDDC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730BCE-04E4-4D0B-8766-4372D2D9BF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254597-B4F1-4E3B-BACF-FF69DFB87382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B5A5345D-2B9D-49C6-86E6-66D7972658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7F36A4AE-A839-4C51-8AF2-F20A81B95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C2AF8C-4943-49C8-BCC9-BB0422E1EA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0E539-C48D-42DB-AFF5-C0D12AFFFFB9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9606C938-E5C0-4FBF-B478-6D5F66A380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3354CF72-C865-4F92-948D-816C741F9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4A4A712-47E8-4C97-8476-77A102D28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A913E-1DBC-4A61-B980-6D03B8498B7D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D7F61865-B820-4DBB-AD6D-120FEA6D01C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8D68FF43-59B2-45DD-AEA5-CFED7EC86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B88F13-E6A3-486E-BEC5-ABACBB3C96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342B22-6C3C-4328-9379-66A08F8F2E16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2664A520-4630-4BEA-8693-DFCD7B287D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93C200F4-7C47-4381-8978-310D85E18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8AD2679-6571-4F6B-9FD6-0BD5ABBA57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B3801F-3480-4B95-911B-86302A059623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94191C98-86FA-42D8-B4F5-C3BE60E50C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0F2BC9B7-6E73-4B2C-89EA-0DDAB2B250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6C60BD-3964-4DA3-ADFC-CBE580FD0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4EF4C-B49A-4034-A9AF-98C5A2E30B18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DFB11E52-7542-4E2C-A69C-9396BAE397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AA9D8AB6-D333-4CB4-BFE1-FD431167C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703746-E001-48FE-AE41-2019CD093E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7758C-F31D-4B58-8F20-2CAB9E23C3AE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0962AC84-912F-4C04-A036-C22E9C4850E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CC2600B8-8CF6-434B-BA32-872FFBD4C7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7A7592-4D9E-41EA-BEAF-69533CD7C8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E4EB6-6427-4715-B023-31EAD6B5AEF2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0463E6F1-6E5F-4F71-9E25-6EFEE503C3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792BABC3-03D5-43DE-9980-9914F463A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01437C-A5CF-4CF1-BE9F-8D41E2602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18DCA8-2CD2-4D58-B12E-A5C8A52D99CD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568F4002-3858-4178-854E-DE17F65F30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24759212-5B67-487B-B48C-984DB1BFC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DEE65B5-76C9-4F85-8636-5C976EDD50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12469-0A65-4EA3-AB22-ED1C3A767011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2DEACF28-C375-442F-8A30-CBB2EC16EA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101CB564-AF90-4668-9889-1729DA2D6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98F68F-CBB0-4207-ACB9-00AA48C78E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A2C4D3-3058-49E6-98DF-7EADAB277BD4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9555AE38-9ED3-41BC-9396-13B5089659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D1FBBA25-D0FD-4010-A452-5DF780CB9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33DC9FB-2CFE-450E-9DD6-264C222CD8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6BB9C-6259-471D-B42F-FFC4A506E9A2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5CD16804-6A39-4D12-A675-4EC12381C9F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D14D58ED-80FF-4BFE-B6A3-A2C50F6F7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4C8629-C30E-46AD-8587-0C3A191982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59B5E-68EF-4E5A-A6AF-BD9C05A69655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2CB108BB-1A6D-4C6D-8929-0F50D582B8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850490F2-BEF0-49BA-8C10-03A215B4F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BC849B-F1A2-48ED-AAFD-2BF1CFC018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92B563-51FB-4532-83BC-4B7E1A3D108F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1E3584CC-0DCB-43FE-9AED-522983173C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E4598EA2-7AD4-4FA3-93A1-601264EBB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0BF83F-3596-48BE-B19A-D20D59AED6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C497DF-8939-4825-93E1-9D9232957F10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EF145386-AC5E-48FD-A9AE-6191C5D1BF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0DFFCB-6CEC-43E8-A99F-90B199A33D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1DBCED-3E58-4167-BD53-ABC87DCB8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DCE75-575B-46FD-A958-70B2D44A892C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01D46C8E-C762-46E7-B7F6-0FE70F12E1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6CC21DC0-0E09-4573-AFEF-365E048A6E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062BDC-B8A5-42B3-BDF3-80EA515356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2675B5-0E99-4121-8197-91058316F513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0051D5FF-27A4-4B7F-84D6-033E98824BD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17946E8F-F870-44B6-B9F2-B0A36F9D3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214484-124B-49BB-9D50-2CBFD6346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2F22F9-4CBC-4D3B-9F79-A77BDA2AF2F7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67EE3635-B20A-4673-A39F-E5015E247F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0CD19176-0B5D-4648-9092-4D15EA740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38CDC1-D563-41B9-A47A-3B8BA84EB2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90D944-C804-4E61-ABFC-9145B8680556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75283B33-FD0A-4803-B037-2029C2EB4B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0B9433A-C10E-49E6-9179-D5EF88B162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DB7BF0-7DE5-4244-8E79-181AA03A3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2D9A3C-CA31-47E2-A5FA-1A7B16C2070D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4662406A-3938-4BF5-8609-90D8A1E4FF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9CE6147F-FAC2-4ABC-B186-13D0E03032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E6D465-2DF8-410E-BE6B-00E2E1F4E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4076F8-7456-4B6F-8BA5-FE8DD9A521D1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E259D08D-64DB-40B1-8AF4-8BA087952B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560896F4-AD6F-4256-ABE6-7AD6840E1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E63D74-8FC5-4C40-8882-150135E5C0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02F28D-20B0-4592-81C2-3C8D67DAD83C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97D92949-1A5D-48E9-9767-E71F817B5E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364F623A-547B-4AFF-87AD-0542E6D37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C00C76-6A9D-49A7-8557-A44DCA0E8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A2181-2CF3-437A-BF07-E5A312C519A8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274F18D7-4B93-45E0-827F-BBA567248F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DD500932-80A7-46C3-AF8E-CB0A903F0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473C4A-F4F4-48A0-8C27-37C51E033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5DB4B-82F4-4484-BE14-223072BE3990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8F3FA4A6-B1F5-41BA-87E8-1A4AF21C98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611D2F0F-A60E-48B9-9275-BC39D7F7D8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C84FC5-3B9F-4AA2-AF81-7922000965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5F140-0C32-4F54-8708-1F92CDC6E6DD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86EBF3A4-7683-48DA-BC4E-3FFB1588397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83A92F08-A505-4676-8C08-FCA647A5D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6D720B7-513E-4D66-8026-78BC9BDA1D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B9536-3D0B-40CB-9402-BC4FA2ECA7B5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82AD8EA0-70E2-4775-940B-C7C2EC17574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FADECB8-7B06-480B-88A7-BBE099F93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EAC33D-84AD-4466-A20D-C9D38B04BD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DA9BDE-76D7-47FE-9A51-7D4211DC3511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FCDCF8B6-4824-45A5-A3EC-830E9D33E6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585C6CC6-9F5A-46E9-9FF3-72A75128C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38DC73-D02C-46CE-88B8-2AF074887C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2D8184-2809-4497-B9EB-5B1CB6FB0598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5B3D95FB-3C94-4689-B0DB-9D8DB5CE69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2160019-2B08-45B3-A733-1CF56470F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36CF7D-D42C-4F96-BEA1-28CDDFE2C6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41AFAB-11FC-4BA9-8FA6-851508991818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39E12B88-D372-4338-A04E-56C2A55CF3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46AA22E2-F650-41A2-A70D-9C4B34C0C3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B2C721-37FE-4BD4-9E48-CFD97376D4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A727EC-A7E7-4B64-BF34-2200C13CF95D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4ACB00C1-C2F0-40B6-A89E-81BCFABE96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B3BFC81A-80D7-4E97-9446-C3A168D80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D45328-FEA3-4ED1-97FC-EE3C8B2BC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D2642-7B31-4790-A2F6-8976F060CAAA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5C431B18-61D2-4BFB-8486-60E80CFC9F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93A70701-1889-4619-BDCB-46B67E255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BF8AB4-55BA-49EF-AE79-0D8A0EEF2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436B5-EB50-412B-B2AD-E4BD73B1C51F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0710ECA1-A716-41DB-8946-C68E2F0FBA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824E1EA5-3F34-42F8-98DB-66C6F831E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AECCB9-DDCC-440F-8ACD-79C4972F7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E36488-5B00-4FED-A504-93F85B70C265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23264110-63E7-4211-9472-09D741EA3A3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05F1949B-2247-472F-B016-800E0617C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4657FE-BC57-45E3-9D49-22137DCB6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2FCC5-C42F-40A1-8467-874FA1F8CFC8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27FF158A-C0CE-49DA-81D7-A6FF3BE3DD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B0A2ECBE-16C0-4622-BDFC-27344E0D3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531F46-6A51-46C4-8EA7-C94AC51ACC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50454-4EE4-4709-8D80-177B6806D7E1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AB2E1B82-3DED-4D87-B66B-C7A6636247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AB2420B2-9486-44B7-A6F7-69583C4D78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84AAB26-7F21-4549-AE97-2D76043A6B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E48F8-E60C-4C2D-A45E-0B2962A0B886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93FAE02D-C3FA-478C-A8EF-EEB455BD5E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3063FFD5-8A21-49BC-BDB2-1362F0C929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41FF4F-C176-4C1B-B290-B6C75A98EB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CEF86-850C-41E5-9AE5-16E5FCCC71E7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EABF0F64-0A0A-418C-ADDB-93FA975910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04A56B92-4207-45FA-BD0E-D8988A70F9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E965D3-ECAF-4D14-A643-08280CE435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CC81C1-7E36-442D-B976-454F1BAA53FA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8DE13AB9-3025-45A4-9227-C8146ADD95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4F931590-D0EC-44DC-AD4D-279801908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139E8E-A8DC-420A-ADC6-58AC73770C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D61BAF-7344-479D-AF28-85A557B8CA0C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3E8A7B1F-8BE4-4379-9D6B-C4F134F37D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B33A8F83-0718-49A1-BB70-F32121CC4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8DD72E-43AD-49C0-9695-0B2B2FCA9E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FAE19-6FFA-4A51-BCCE-DB73FE7D49BD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AF3BAE45-7584-47AA-97BC-38F4B4AF98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F1294CE-B210-4D02-98EB-B7939800D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2449FB-335B-458D-8F17-7CC68408E4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BA052-98A7-4B55-B637-D31CA61531B4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88119639-AE7D-40BE-B6E1-B359CE3510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2F036B37-418B-40EF-B96B-C1D3DEED1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66D12C-0E65-43BC-AE1C-7BA43CFF7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22D91-D502-41EF-B301-A75FE176D782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CFF179EE-990B-483A-9942-AF9DC63ED35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F174E19D-C78F-4099-996F-8B4F75D27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8BA2F3-A352-452A-8837-B1267E6C7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95EBD-5709-47A1-AC40-39F0E1676BE1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AB3DA575-7E5F-4DC6-8449-FE8D1FF87C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67E0AA07-48F4-49FA-B9C5-DCF31CE3B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56A7888-3CE4-437C-9C9D-589042100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6E1C42-EA82-4FBB-876C-1478D32DAFA8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638E367E-8135-4BB8-838E-9E0A330572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2232EC17-5B5F-4866-93D8-CAC488EC4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BE0D98-A5CB-4792-B4B5-9F5274089B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02B3D-FA49-4730-B834-A2B71B34280F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65D548F1-1A2E-4494-BDFA-2F406B666B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BBA15636-7AEF-4155-95ED-24C2F6083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974E54-0526-40D3-B699-F28CEBA99C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C98C2B-F007-419D-8EDD-6B51DC4B462D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F4F62621-15C3-46AF-AD6F-84BF37FC1F4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F19700A5-4CED-42FC-93BE-4ABB0637F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F5164A-A0E3-4AAB-AEF5-2C48D96A1A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46503C-EC74-4DE5-8454-F410B73B4953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CCE6A5D9-5766-4827-B2F5-8AE758FFDB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C2E6951-6941-4435-AAE0-796C1525F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44D135-50EE-4F07-A046-9D34F8C225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7FCC91-095B-489F-8207-295D8DFDE1A2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4A738AD6-DD19-45F4-9659-D2360D708F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E77A6BD-1D06-491D-A9B9-4772D86A7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1AEF84-6C48-4223-A087-6B16DBA417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CF457-2662-4A8E-B1B9-9F7C78AB0460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4ABD8E90-DF69-4968-A5E7-CA2B516578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07C70268-5267-4084-89E4-78A0ADADD0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87D74E-E662-4D2B-BCC7-D28B4C61DC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F3C96-26D3-473F-9A3C-76F2522DA9C6}" type="slidenum">
              <a:rPr lang="pt-BR" altLang="pt-BR"/>
              <a:pPr/>
              <a:t>62</a:t>
            </a:fld>
            <a:endParaRPr lang="pt-BR" altLang="pt-BR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CD66034B-0CAD-4DFD-80B4-12C220FBEFA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3B59F230-8A76-4796-B940-755CE2368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7396E5-FCD3-4104-8BAB-B066E10133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34C527-6F60-41CA-A62D-FDCC0D1D39C3}" type="slidenum">
              <a:rPr lang="pt-BR" altLang="pt-BR"/>
              <a:pPr/>
              <a:t>63</a:t>
            </a:fld>
            <a:endParaRPr lang="pt-BR" altLang="pt-B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080EAFDC-27DA-4CBF-9075-7335A2142D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119DEFE4-0D3C-4812-940C-74BE4566A3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407C63-407B-4DFD-AB69-B559A87A2C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53A87-68C6-4D2F-8657-DE17480193DD}" type="slidenum">
              <a:rPr lang="pt-BR" altLang="pt-BR"/>
              <a:pPr/>
              <a:t>64</a:t>
            </a:fld>
            <a:endParaRPr lang="pt-BR" altLang="pt-BR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EAF3AEC1-3A86-4943-979B-E7BCEA70D4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F31B4851-37C7-4C46-96FA-2B4EF803C4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9EFDE5-29BD-4333-8A1D-4E9D727DD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6B8225-2EC4-4BB1-A307-DC1F97655B6F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F3F77136-69D5-4B60-89EF-E2960504BE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3E5AB6CA-79CD-4BBD-8A6C-A8C6D4EB6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5B452D0-DCC8-45BD-9EFE-8065B11D66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C0CA1B-97C7-4918-9A68-BD5FAD9C00B9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ACDFBB26-C49F-4F00-9DE0-D1E654918B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015DF085-3E1C-4C6C-A463-80D8D6AEB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794DA71-6F98-4A5C-8623-E84C38690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9177D6-6924-4BC2-953A-4C28EC1B8BF3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92B47757-DB99-46DB-A053-31737DD7FE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8419FCF-676A-409A-A8BA-E3E31A2E5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1C58DD-2E4D-4055-9F47-2F5BAD256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A1388C-4736-424B-B228-C8F4870ED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411F02-40AE-4791-8DAC-86F2EE9F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7C4DBB-FA0A-430F-B8B6-2B0E140E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97F7EC-8409-43D0-8142-50F9A0A4D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A765B-5428-4B56-9291-AB573B79F7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7640946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A1BE0-96D4-46B7-A14B-7AF894BB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55E343-1DDD-4830-A9C0-5A8D852A6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3F80DDE-9B7C-4B17-A589-836CA0FD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08E705-BF0F-46A7-A2AE-352B50A8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CF0B960-1A36-4A89-A629-7A5273A7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C35BF-545D-4FCA-A78E-9DCB66382D8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121397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FBD30F-333A-4425-A4B2-9769A99B0C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D0A9FD5-A51D-4B84-A5E7-901BB43B6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A97AE0-A89C-451C-A1B9-C7D0E0D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BFA4D7-6326-408B-9BA8-015DCE9B5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06C9DA-1B5F-4749-993B-5FE2AE58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CEFF6-2295-4111-AAAC-BE51143A11B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841934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2D0293-F90F-4757-9FB7-B2A5FF14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A64ABB-E125-4A13-A3A0-5316EEFE2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973A81-74F9-447C-AAEB-80FE7072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36E57F-3988-44D2-9ADF-4DDCA4B96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CF1F1F-B2B6-4C00-9BF5-3932F53B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D4D22-F72F-4FA5-A364-7DA65554223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0858821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641FA-D23D-4BE0-B479-C7DF7FAA5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A8EFCF-0207-4059-9738-B6902AD83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81AF41-4DE8-4155-9411-AF0877F4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8B5D5-E3A9-4A71-8A49-AD42816F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F56B5F-9CEA-45D4-AC93-1491FD4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87B70-849C-40FD-91ED-C1E1E73323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342093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9BA9A1-45C5-4142-A0BB-3B8DE6DB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321151-99A1-434D-AF2E-3B62C259F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AC3A3A-C7A7-4B37-9237-D07786887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42499CC-275D-47D7-BCAF-D062A319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517D7D-BE26-4E5B-AC64-B06A12AD3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E332EF-9A58-48E7-B9E0-FFCBB046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7F63F-5C5C-41A6-8888-4EA0402B55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4930239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C4A2F-74FE-4A24-99B4-ADCDD2EA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4CF4BD-9245-4139-8CB6-6CCFB1F16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01626D-9360-43BD-B100-95EDC112F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26B6A8-44BD-4DEF-92D2-C3068976D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47ECC7F-D1B7-4EE6-A92C-AACCEDBF3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52F6C1F-BFEB-464E-83F8-96D3F3BD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130257B-F9E2-4CBA-9FA5-9D32EE05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00CE7A-8999-40A1-8A17-D1D74801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A8E38-8C87-4519-89B4-42501169EEB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1059834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3BA1A3-B0F5-4B40-8D9C-54E81A96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41E76DA-2B6F-4C00-A3FD-C01C337F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441A3B8-D555-4CB6-B2F8-5C952C45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22363F-C005-4FCE-8384-2E846E1F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47F40-E22C-43AC-8403-BD9049D61E3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3903031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47144FD-796D-4841-907E-87147543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3B66E28-E245-4FCD-B059-51600815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25F630-3F14-4CC1-8CDE-A0140FD9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0246A-35AF-4633-958D-9D709818990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676177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C5A8A-8464-410E-81FD-0FF6B618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2781A5-A695-451E-8F1D-8B019627D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2D64A2D-D97E-4A83-9996-2740029A7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823EDF-8DFB-4963-A6AD-47BC5FA2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FF469D-3C74-4D8E-8769-36C174F2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D9559A-7525-4AF5-B6BB-44F02049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28A8-BBFE-41A7-946E-06CF94A4DE7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2564135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49474-44AA-4206-A171-989AE630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5710657-E65B-4EC8-A531-B1F8D66ED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F03E4F-1138-46EE-B330-DCA4C1E6B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038CF6-A5A9-430C-8D10-530DC3B9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C96773-2BCC-4A19-A495-D2F9A214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9F3026-8C40-4815-9237-2B4CC6AD4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4C8CE-DA68-4BB3-8264-7682C17C9FF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7930977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0C9799-C3F8-49DC-84E3-06EF1639F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CA47EB9-91F6-4F7E-ABD1-C70D09AC2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1D27BD8-1AC0-4A6D-B7E3-72C3243003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B6FD10A-A0A0-452F-8CBD-BAD9716D3C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5A016AA-3502-4C8A-B4EC-1EC683B6D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F31AC6-0F5F-4771-AFCB-15A8C449D8A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1F78ADF-F152-4BDF-8EF6-02576A96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A21D8DF-4FA4-4C02-A2EA-89B22088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DE3C3F2-8C54-4404-B5A8-0C04F06F3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2BBF303B-533D-4828-A439-98C6A87A8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35DC4B8-8D56-455B-9EB3-673F46BFB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58F19FD-412F-4F07-B63F-1FDBEC175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25D68E5-D630-4E23-A387-74E0FA9D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512FF42B-7605-4B36-B02D-34B6657E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3C5EF8A-5123-4216-8548-24804462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CA6943C-447B-4119-AD53-C2D9AFB4B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4EC014B-D5B9-4991-A117-5FF92670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894CB57A-58A2-4332-8625-F59219808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36C025AD-9A7D-4313-801B-15187654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B0AE792-B9C7-4DE0-A312-86554C39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2D48AE43-0E7A-4B1C-8A9C-FE113825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C59F444-FB11-4451-BD73-CE47F67D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78E14038-AB7C-426D-87FD-FA29FF1A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45D25A42-8CE8-44EF-BD7C-9445AF29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BB99B0C4-A276-420A-A9C1-4706E0D8A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A097491-B0B8-4BAD-ADFA-521337A2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AAFEF1B0-5B20-4A1C-ADA3-E0AFE253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8DC7EC8B-DFB8-491D-9FC1-9121CBC1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045FA2D1-470A-4A1F-A3C9-B98E34618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4AB89CB0-4E02-447E-AEC8-2B340DE9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9CFE340-D2BD-4B67-A07B-5D308C67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2D8A4AC6-CD49-4C28-8C42-1252DFC9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1F296F-3B6B-4658-9FDD-7E74BFDB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0AC56C4C-CC81-45F3-A716-BFFC5C4C2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90EC75AA-3D00-4AE1-8B6B-2553C90F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FB6623AF-D9CE-47BA-BCD3-73830796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4006015B-0CB0-4DC8-8C84-8E17561FB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DA5206DB-0EA0-40F6-BA9D-F526830DD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FAB18970-925B-4156-88DB-526512983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D6E21C64-4543-4AED-AC28-0281ABEA8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83BBFE15-4BAD-425C-AD4B-398E65724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>
            <a:extLst>
              <a:ext uri="{FF2B5EF4-FFF2-40B4-BE49-F238E27FC236}">
                <a16:creationId xmlns:a16="http://schemas.microsoft.com/office/drawing/2014/main" id="{85FBF11A-3CC9-49B1-8064-829197E3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EF850E5F-FAED-4DD3-869D-4E08661B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26E3A284-C7FF-4800-9794-B6844E5F5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90F2B93-EEE4-442C-A968-50B7FC655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4F33942E-2BA5-4258-B893-93C182F9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EECFABF-5E38-4032-ADEF-3DE2C801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E431D4A-09CD-4E85-9AB0-2E83096E9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E6657287-5095-47A1-94BE-B96DA267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3">
            <a:extLst>
              <a:ext uri="{FF2B5EF4-FFF2-40B4-BE49-F238E27FC236}">
                <a16:creationId xmlns:a16="http://schemas.microsoft.com/office/drawing/2014/main" id="{AF6330C1-F1BF-4DF4-A793-72D609C2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F47AFAC1-4F60-46A9-A06F-B7293C0B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ED8348CC-A122-4ECD-A2D9-184D97238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0CB83F1C-C2FA-4F2C-B684-6890A21E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5DCB3AF3-304A-49DA-9F68-D41D038CE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28748F8C-6C37-4940-ABC0-66C1C387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>
            <a:extLst>
              <a:ext uri="{FF2B5EF4-FFF2-40B4-BE49-F238E27FC236}">
                <a16:creationId xmlns:a16="http://schemas.microsoft.com/office/drawing/2014/main" id="{4C6923A3-C448-4E79-8AAB-75AC47FF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34CABAEF-D407-4B91-ABAE-6845D13C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32A3DF9A-DD0B-462E-A1FB-0A39AAEB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349F38C3-8D32-4EC3-ADFA-21AE1E462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EEDF6CE1-D7C3-4078-8479-C9492E2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9CF668B-F6BF-46D9-88E8-ED9F21578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80330E1A-8EDF-4207-82A6-42CCC10C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1EFBF200-902A-4CFA-A4E2-FD226C91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00E10015-9FE3-456E-979F-2677FD0D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307F574C-7702-4A37-B660-94065F917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3D09056C-D314-43F3-90C4-E0745586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D82398D8-9D85-485E-8124-76FA9DAB7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>
            <a:extLst>
              <a:ext uri="{FF2B5EF4-FFF2-40B4-BE49-F238E27FC236}">
                <a16:creationId xmlns:a16="http://schemas.microsoft.com/office/drawing/2014/main" id="{6B75B061-EE50-4AFD-AAEA-C8AB42C9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E71C7367-6E5E-4C73-8EBC-855FB6C5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C6BEFA01-7FDF-466B-9384-21471F167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213ABB94-C0AC-41CF-8236-D0E39CACF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589C9991-D79A-4C93-885F-356AA0954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9BA139AE-9429-4C54-ABBA-6D95C909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F851C0A-DD44-4BC2-B66C-AA42014F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557925A-C037-45CF-9507-25BBE579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39EDE7CE-68D2-4B1B-8350-179634DA4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A60640ED-D3B2-4EEA-99BB-57F0545D5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>
            <a:extLst>
              <a:ext uri="{FF2B5EF4-FFF2-40B4-BE49-F238E27FC236}">
                <a16:creationId xmlns:a16="http://schemas.microsoft.com/office/drawing/2014/main" id="{C4BDBBC6-C983-439B-8DFF-4A3588ECB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59CF0ED2-8D60-4C04-8183-4195A28DF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636F023E-9DE3-4E84-8D72-7FC6EEEFA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F93A2897-5359-4B8B-99A1-D7A4CFE1B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84DBAC93-B219-4729-B72B-B6380057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8700499-4A74-44EA-9469-6995F00B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49DCA1A-FC6A-416D-97F9-7EC6B0B72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51B0955-FC87-42FB-AF3D-0C1B5AEDB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64</Words>
  <Application>Microsoft Office PowerPoint</Application>
  <PresentationFormat>Apresentação na tela (4:3)</PresentationFormat>
  <Paragraphs>64</Paragraphs>
  <Slides>64</Slides>
  <Notes>64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66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ESPERANÇA NAS PROFECIAS-2005</dc:subject>
  <dc:creator>Pr. MARCELO AUGUSTO DE CARVALHO; Pastor Wilson</dc:creator>
  <cp:keywords>www.4tons.com.br</cp:keywords>
  <dc:description>COMÉRCIO PROIBIDO. USO PESSOAL</dc:description>
  <cp:lastModifiedBy>UCB - Marcelo Augusto de Carvalho</cp:lastModifiedBy>
  <cp:revision>16</cp:revision>
  <dcterms:created xsi:type="dcterms:W3CDTF">2005-08-23T20:33:22Z</dcterms:created>
  <dcterms:modified xsi:type="dcterms:W3CDTF">2021-01-01T08:27:15Z</dcterms:modified>
  <cp:category>EVANGELISMO</cp:category>
</cp:coreProperties>
</file>