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9" r:id="rId22"/>
    <p:sldId id="280" r:id="rId23"/>
    <p:sldId id="282" r:id="rId24"/>
    <p:sldId id="283" r:id="rId25"/>
    <p:sldId id="342" r:id="rId26"/>
    <p:sldId id="285" r:id="rId27"/>
    <p:sldId id="286" r:id="rId28"/>
    <p:sldId id="343" r:id="rId29"/>
    <p:sldId id="288" r:id="rId30"/>
    <p:sldId id="289" r:id="rId31"/>
    <p:sldId id="290" r:id="rId32"/>
    <p:sldId id="292" r:id="rId33"/>
    <p:sldId id="293" r:id="rId34"/>
    <p:sldId id="294" r:id="rId35"/>
    <p:sldId id="295" r:id="rId36"/>
    <p:sldId id="296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7" r:id="rId45"/>
    <p:sldId id="308" r:id="rId46"/>
    <p:sldId id="309" r:id="rId47"/>
    <p:sldId id="311" r:id="rId48"/>
    <p:sldId id="312" r:id="rId49"/>
    <p:sldId id="313" r:id="rId50"/>
    <p:sldId id="344" r:id="rId51"/>
    <p:sldId id="315" r:id="rId52"/>
    <p:sldId id="316" r:id="rId53"/>
    <p:sldId id="317" r:id="rId54"/>
    <p:sldId id="318" r:id="rId55"/>
    <p:sldId id="320" r:id="rId56"/>
    <p:sldId id="321" r:id="rId57"/>
    <p:sldId id="322" r:id="rId58"/>
    <p:sldId id="323" r:id="rId59"/>
    <p:sldId id="324" r:id="rId60"/>
    <p:sldId id="325" r:id="rId61"/>
    <p:sldId id="345" r:id="rId62"/>
    <p:sldId id="327" r:id="rId63"/>
    <p:sldId id="328" r:id="rId64"/>
    <p:sldId id="330" r:id="rId65"/>
    <p:sldId id="331" r:id="rId66"/>
    <p:sldId id="332" r:id="rId67"/>
    <p:sldId id="334" r:id="rId68"/>
    <p:sldId id="335" r:id="rId69"/>
    <p:sldId id="336" r:id="rId70"/>
    <p:sldId id="338" r:id="rId71"/>
    <p:sldId id="339" r:id="rId72"/>
    <p:sldId id="340" r:id="rId73"/>
    <p:sldId id="341" r:id="rId7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CAE2CDC-16B5-410B-903D-22AEBA7C12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D9EA38A-2DFA-412F-831D-E533C90D38A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408B6FF2-890E-465B-9706-39A8BEAB86E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3C5BB39B-87DC-4878-B720-CAB1E6CF79D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D1DF8B98-9BFD-4127-93AD-3BD3E6B587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198D7F07-0C6A-4FBA-96CC-8D723436A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A47FA7-395C-4ED7-B8A5-E314E2C1BAE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CCEB03-14B3-4D8D-B387-FA732CF2C0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190D0-4B17-4FD7-BDB3-F92E94AF8CE1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30AC5ED-C2D9-4E61-B53E-5972A7AAFB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21C99A9-84C0-480E-812C-6F9A89907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785FC0-DD46-4EA7-9431-FF532D116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5304A-F57A-4E86-9841-5FBA2DD65C3A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3A9E984-F986-4772-BB9F-C5FAAA32E30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88866F8-409C-4FF5-98A9-42B1A591E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CAFC19-7A63-4EA5-AE3E-96D1C691D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EFACE-310C-4070-98CE-88F743A9FF09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2FB32D91-CCF4-4A93-9ECE-0D172419C4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96E5DBD-335A-4174-9497-E8C711632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833466-BBA7-408A-AAF6-82F53DD94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8117E7-C9C9-4435-A056-C840EA472461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34C5F156-AF77-48E6-9ABA-AE00615EDF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479B5CD7-BB24-46CC-A156-2FC27088B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6E4EFE-C819-4BE1-8193-A9E3CB10A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5D444-D3C4-4FBC-98AF-F062734D7C61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B0319998-801C-4685-B11C-986D58560C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938E996-FB9E-4959-9B32-215E5BB87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32B8C2-4F21-4616-A2E5-988C80751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A4D7C6-AB3B-48E4-B03D-65C6CE3DB6C8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B4D7B8F7-4118-46A6-961E-B5CCD23889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DE4BE4D-AF3C-49B4-8FC3-4C63A7B18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9DB5DF-79A2-4881-B160-3651E39D13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364FB-2087-4C0D-92A4-541BDDD8F339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635FB5E1-EB65-4E25-8E44-CFE3371B99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8AE8E221-11BF-4910-A4D1-DBAD9CC0B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E775A1-C057-4163-9A2A-72E604005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EB4B14-868C-4B93-ABB4-8DAB6927CBEA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B916E735-F576-4527-8BB3-95CBD9E2CB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A663452-662F-4064-9087-EF07A8CEF8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D0FDF6-5F4A-4AC1-9C0A-EF2BE417A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84198-F3CC-47D8-AA63-7DF5DB2DD620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DA07A3-B9D9-43FF-86BA-7757DC58D9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B6B29693-4DF0-4A91-BE12-1771E1AA4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2E8106-A61A-4FD1-B6FA-1FF89CB6B4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8F24C-CBC3-42C9-9ECB-DF6C8E958AF2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85BB1518-3A0B-451D-8C3E-62CECB2DC8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3ADB3117-9002-439D-A7B2-735090A1B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24612E-8019-4FE1-AA1E-19893E197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A9A2EE-CE60-4AE8-B134-380FE9DFFAB5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A9EBC50-1401-4A0E-8148-D0413EC1F2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0138D386-6D16-49A7-A1CA-212B407D9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20E1F9-D2BE-42AD-9AA7-88D9B8342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FC1A-89ED-4617-A657-811E9E94FFE2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2D486903-FCA5-41C1-AA99-0EB6F0B6E8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4845082-C74C-4377-ACB5-96D5D9825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D69907-F15D-4865-BDA3-AB5F4AE1C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6CC02-F2EB-4303-9A1B-6688B176685D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F1553FE-F386-457D-9BBD-B88183A69E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1F616965-ED4A-4E7E-BA92-1AFA450DD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A6DF3C-A2D7-4E50-93D7-145BF3614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6EFAD-0E1C-4BBF-BDBD-8007E709DA06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CE4549EC-FFB9-4E67-8A96-434ABAC3D1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4E01006-3572-4C82-83B0-1D32ACF18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B5CFED-7047-4EC2-B215-B23A07E8FE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E2421-29E3-4D04-ADEB-1B8E5D3A4933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7D1302A9-815C-44F7-AD39-97C4747C79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DF83BC0-EDDE-4A25-B335-46953A064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E59A8F-EB22-4A6A-924D-1D427E4FD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EC738-5424-4ADA-8821-77F9C97F1639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BA9459A-B445-4ADA-B2F9-0580D83AF2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2CEEED4-B180-4B05-BDA7-9C3F6368B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5E66A3-C7C3-4169-8EBA-08AE631B32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147B6-22E9-4869-876C-BE293E64C712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56E09C81-E1AF-49AF-8293-8AE0284EBD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3E7D1D07-3571-42DA-868D-7B9F5B9B0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04064F-AF84-4487-AF80-481614316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08920-DEC3-4165-9645-9DB376D6671B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DA765543-5D1E-4568-B9E6-1F5616D74F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972BE887-C73D-4077-87FC-26947F20F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13338E-9BDD-4FB9-A872-EA447D16F7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25808D-4417-43CD-9CAA-4A69D5078680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0768CC84-1A7B-42CE-BFB8-5DDC0DDDE1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BDBDB49C-44BF-45EE-9704-1BD991134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8A2BA3-D25A-4795-A258-27E9C8E88D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D5E47-7285-4E78-85BF-07216628998B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D95F18BC-7883-4F34-905C-063913FE02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7118155-C13F-47DA-8C63-6ADFC6D9F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EC4A0F-D730-4690-A6B5-969A1BF21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809C2-BC86-4CAE-A978-7E37D0C5FBEB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33FECE38-C104-4D82-A3D5-FA31217B96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5C6AE1EC-87CB-495B-9A05-ECD421560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AC23DE-735C-4F98-9386-39CE074EF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43D8D-AE33-4524-9B15-777694DAC21B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2099513-D92F-4A21-B0C7-C9F178A045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820B4A1-D136-4B76-B317-C52361D95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32D0E-EAD0-4F2E-AA79-F60EE5146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8330F-32E3-47A0-B90F-FDDA0D1928FF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5BC70C16-1D90-484B-B8FF-472FFF547E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35E0816-F891-4265-9752-E75B658DD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7DFAF6-C470-4833-AFD2-C2F41089B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394A1-3C1D-4EC3-8ED2-EFB3FB3C6893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2BFFDB0-8329-4416-8EAB-DB4F266011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05D857D-00BB-4B0A-9EE2-A21014618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1A64ED-07C0-4D73-9935-D41D290DA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C35AF-521D-4A03-8EBC-135260270671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BFED8EDC-D58D-4DBE-8C07-7F350807A5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1488FE9B-5CF7-4549-92DA-83104E261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A7846D-894E-49B3-8F7D-D0E3F0CD5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86A4F-9E71-490B-908F-473A8904DABB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67BE18E-D2B3-4FB7-A6A9-F74A0D1A09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171923E-1D70-4AD5-9818-23A8DBAA7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DC491F-6568-49C7-8958-BA4ABF18E1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83CCA-10D1-4C34-B1FE-C56A952480E0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93B7FF90-1E31-43D2-8AA1-A3C39590E5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F3C58AA5-9B79-45F2-A5F0-46A141F0C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7EABC1-0F0D-4727-8D26-9B7F4AB49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2F3D91-2169-4917-AAF1-2EB72383DD52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0D7C7CAE-0EA6-4DC1-98E9-B72884C1CB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CAF12DC8-209A-480A-9E33-F2BA0AD15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FC74244-A5D5-4A6A-B5B0-6FF97CA18F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38209-9C15-4848-9882-E115B566D51C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DBA4D02-758B-452D-98B3-9C71265905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309B52C-62C4-4B41-9C8E-6A30FD640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A3C42B-D54A-4BE7-93BB-926F49636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4EC4C-3847-402C-BDB8-1E5B7CE034CF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03AA3E78-78E9-4F3E-8F82-08432B7E6F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263058A-CDF6-45ED-82D1-9FCA3F840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81343E-0EF5-4EAD-93FD-1BB884E5E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C648FF-C3D7-425F-9455-DA47A7E145EE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5F1B3073-91E6-4AA3-9BF0-E825FB03AF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40C02E5-B56A-4B8A-A909-21B1731EF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B2CE7D-F2DB-4998-B09A-6AE1996AC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0DC7D-F408-4AC5-9BC8-60D8A0959B4A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9795562-1533-4CE0-8C8A-A26A2F718B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103FA49-EBC5-4097-8C8F-BDD95D355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16C364-1C78-4C4B-9088-351BFC89A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E2C32-AD08-4870-9063-B3EA4F0530E4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A4D5080A-B017-4319-997D-44ACE43950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2EDD3F67-E339-4DE2-83D0-FF90C8268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6D1DD7-B828-450E-9237-19112C115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CD51D-5267-40B7-8AD4-EE448B563D0E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299E30FE-B88E-4D65-9572-C7F25D38D9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8A5285B-AB07-4281-AEF6-7BA02BA93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6221EA-A95F-4E46-BC07-8DB1F612F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3C404-5B2F-4E8C-B585-364381B79932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F7017254-330E-4FE1-8729-8C8BDD07B6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8587B94-DB40-40C2-B798-118856613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56A0446-9332-42EF-ABEF-699C8FF9DF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C2240-EDA9-4CE3-8231-85F44C965A31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11FC81DA-E05F-4464-923D-A41F9C9BFA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D0450B9A-549B-4D92-A5D9-CA26354CA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5F055A-A49E-4389-9343-1173FFE22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4C4C7-86DB-40C9-9964-8E9ACBFB1E4A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EF7E149-1934-4147-B567-509EA780F7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FC794EFD-462E-4122-A737-65E61AA74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437A93-18B7-4DA2-9903-2F7E44E916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A7C02-ACF4-4B76-BB26-A3B43FC5B558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AEAF38D5-BCDF-4F9D-B3F5-30940413E1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727C03D-7437-48F4-8F0F-AA71F9F79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CE3037-A1A1-4341-B503-1047A3FD8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2CFEF4-8CC1-4DCB-BA34-97DC73DEC9A7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E07A9B07-ECAD-4D65-9784-33FBC38B7E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4B6AC29-D2CD-44A5-A6F4-8C98A6128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48F28B-2557-4031-AABE-808BB31C3B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59398-118B-4337-8E98-DF2853274DF5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00F5878D-6498-441E-8470-06BAB516FA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BD4052B6-3C4C-4C64-A2E7-9283D8F8A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4D8D5C-E7ED-41F9-AE52-EF20795BE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F2AA6-F43C-4683-819E-798E086D5A51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04DA5550-03CC-4375-A061-CC7A71960E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0ACFC4C0-1917-4573-A919-996FF7452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FF3D53-B891-4E7A-B71A-2539717B2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68AE7-60F6-46C2-B65C-2F583E00A753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DA5E26F-2F5A-46BD-9F24-E4CB83A95E3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E9FA95D1-B10F-45B4-A4A3-3C92A870B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D512E5-0910-49F3-BAC5-B67E36574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21239-30DF-4B27-AE6E-36AD2B857361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0284F7A-50EC-439D-B971-F50DA06C59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D2A1C6BE-2139-448E-99D3-47499E5E1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645018-0C99-46CD-9DEC-2C570439A4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54E7C-7E2D-4A35-A26C-76EFE2EDA70C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C11481F9-55BA-403C-AFF0-A651865F8E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5DB07468-3368-4E81-A7EE-F2E6D7E72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271FC3-5BC5-41F2-BD7B-20AC6CB64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7D841-9A9F-4858-8737-0EA129D62353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86A3682C-6928-41B2-A81F-162D25846C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4F9DF97A-EC92-4E92-8F31-E16688B05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E51816-3901-467E-B730-D9968FDC5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E1D95-136A-4C88-AF22-1835F2C61549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64B90FD5-7D2B-4705-A3C5-CBC8DC2AFD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2A81B67-AC5C-4524-AA1A-5AC0B0808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A0D6B7-AB8E-4945-B160-43730ADD79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0C628-D5FA-43F9-9C3A-01AD0652B730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A2F47DE3-840D-40CD-A339-26A979F841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B289BA80-CEC8-4171-97E6-094120381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937933-A3A7-4FDF-8AB1-0F0ECCA11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19223-991B-49F1-8654-392A46F602A9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F4E4BDAF-4590-4319-A5C8-CB4E55C26E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A18DCEA-3575-4FC4-92FC-AF59683AB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B45611-5547-4D07-9316-999B373C1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AAA25-5B87-4088-83FB-9FB36A701DEF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B4A6CD4B-C1E8-4913-BE6F-D2D837855E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12674765-E00D-4A66-A827-5775F0B5B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29CF13-CA88-4E2E-B629-75F85814A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380D2-8EA3-4470-842E-ACE1F9AF57AB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3689B129-F8FF-4837-A53B-AFB6A3F54F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B5621A44-147E-4B88-9BAF-21B547D92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4A197C-A6EF-47B7-9441-91C0C094C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BAEBF1-C4DE-4048-ACC1-BD80FC136075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8175AB4-A476-4E70-85E1-23819FF318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79196E5-ED9E-4FAB-B723-02983D3AA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DD22A7-5880-4F4A-B4C2-7F1799CFC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133D4-04F9-4806-93FA-68382EB3C76E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E79A5279-ED06-4ABC-A6C6-76E6841AFB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AEFB885-785A-41E9-AAE6-763AE783E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937873-8279-4D76-8F7F-716AA9077C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7FE99-44E0-41C0-A2E0-DBBE632E6D4E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4C40D8B5-2528-404C-916E-BE8AC4FE88F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FDDEF1B-3D03-4000-BCC1-75BF73279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97DADC-5C35-4BE3-B46E-E788AA1BC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85693-88D1-45C4-ABA4-1B974A4F6F45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E835564F-4AB7-4ECE-B6E5-C1BFE55854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408D40AF-B39F-4AEC-AEE6-E1E3F0EA1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96B405-8AAA-47D7-B003-6C1F7DB1A4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73FED-5378-4816-B8D1-2C0CE4F0F067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DFB3EA60-F31F-425E-97EA-041B105DF2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53C0801-E08F-436A-ADD4-BA0905D67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B37019-1667-4957-BF73-E7AF6C8E4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385EB-D662-465E-8A6D-AFFC88A407D1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8A9AE00A-52EE-4E06-860C-5D1524DC82F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5BFE072-AE90-4066-A474-B967CB164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BC46A5-229E-4AE9-A99B-AE0496878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EB483-95F4-4F1D-9C5B-D6DC01B00DD1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6A9ECE00-D45D-443C-BA32-A9795A39BE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3D9E91D-E51D-4EC3-9EFC-5930D4223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9375F0F-4E04-4EF4-B06F-3FA697644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C10F4-E73E-4AA4-85E1-CDFE53CFE056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9F7D89F6-14B4-4A63-8900-3857604B16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587C4E72-AA45-4778-A747-71DD7DC29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05AC6B-035A-49A5-A383-D2FF640A2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C9CA1-AAFD-479F-B4B1-7D5B7E5E504D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CF5B0281-722B-4BBE-9076-E20228BFE2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04E2F73-64E4-471F-A7DF-F25DAC4A2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36329E-2D72-4473-9834-C1F90F892A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49B7A-4171-4317-8D17-38952121D8CA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A9E1AF17-0A45-41BE-A7D8-2AD41A87D3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04DC9C85-F339-4955-8E7A-DE2352E7D8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056F67-4B8A-4409-8702-C7B504BFAC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CA028-822B-43AA-912D-49AF93D1FA5E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E2C6AB95-EBEB-4DD4-BA4D-6ECE6DF80A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744CB6DE-5186-435F-A9CA-E684B5308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EE4B1A-1B87-4594-ACC1-FC780F0EF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B399F-48DF-4D6A-9249-EA5500651F7E}" type="slidenum">
              <a:rPr lang="pt-BR" altLang="pt-BR"/>
              <a:pPr/>
              <a:t>65</a:t>
            </a:fld>
            <a:endParaRPr lang="pt-BR" altLang="pt-BR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189A984-548E-4E5E-8F15-C96C8EB8B7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032A665A-31B3-4E4E-BF36-E8FBE917B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D32F44-3AE8-4633-9D93-4122F5BDB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3388A-8734-424A-BAB0-71C8580D84DE}" type="slidenum">
              <a:rPr lang="pt-BR" altLang="pt-BR"/>
              <a:pPr/>
              <a:t>66</a:t>
            </a:fld>
            <a:endParaRPr lang="pt-BR" altLang="pt-BR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74DDB715-8E85-4698-AF9A-2145FF58E7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035C0DB5-B968-45DD-B905-632A06C8F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7310BC-465D-4E53-A5AC-8442BF8C4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6EFE8-73DF-485B-80AE-559DADA9F05A}" type="slidenum">
              <a:rPr lang="pt-BR" altLang="pt-BR"/>
              <a:pPr/>
              <a:t>67</a:t>
            </a:fld>
            <a:endParaRPr lang="pt-BR" altLang="pt-BR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22B6E7F-7DA1-487E-889F-04DD0DD8CA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CDCFFBB2-C2F7-41A7-813B-99B0EAF09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9175B8-56FC-486C-AE7B-80E401745D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0ABB5-6759-4B4B-8C02-9851B5250517}" type="slidenum">
              <a:rPr lang="pt-BR" altLang="pt-BR"/>
              <a:pPr/>
              <a:t>68</a:t>
            </a:fld>
            <a:endParaRPr lang="pt-BR" altLang="pt-BR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88A680F4-7178-402E-85C8-478CDF2F7A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B5423D5D-2987-484F-B657-D34B75C6B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480DE9-6E49-41FE-A622-9B8DC5202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10760-F125-4B68-B740-9DCB6FD52C19}" type="slidenum">
              <a:rPr lang="pt-BR" altLang="pt-BR"/>
              <a:pPr/>
              <a:t>69</a:t>
            </a:fld>
            <a:endParaRPr lang="pt-BR" altLang="pt-BR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80AF8368-2387-42C5-8FA9-00461BB763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CCC72656-A606-438A-A604-4851E50A5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743722-B03B-4D89-810A-853F482A3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A53DC7-0611-4563-B46F-C3E44F189A8B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8284E089-8AEA-4C3E-A218-AE7DC0E831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F1A0C6F-4859-498A-9E74-947485774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AD8335-62E3-4EE8-9330-9CF989B0B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3C3C4-6815-4A65-BA93-68B13440E7FB}" type="slidenum">
              <a:rPr lang="pt-BR" altLang="pt-BR"/>
              <a:pPr/>
              <a:t>70</a:t>
            </a:fld>
            <a:endParaRPr lang="pt-BR" altLang="pt-BR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D4D1F06D-A1B6-4558-8B32-09A2C05F56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3F2E3126-B9F3-456B-9504-7C858A974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360E6F-3C30-4342-87F3-E19C5752D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38ABD-7C23-497A-BA5C-80EAE7E9836C}" type="slidenum">
              <a:rPr lang="pt-BR" altLang="pt-BR"/>
              <a:pPr/>
              <a:t>71</a:t>
            </a:fld>
            <a:endParaRPr lang="pt-BR" altLang="pt-BR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D7D7CDB0-D65C-46AE-8991-483300CD8B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CFDA84EB-9987-4D3C-8E41-FA79714F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0E0BD3-2411-4DEC-A119-941BC5DE3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23687-CF22-4818-BA09-FD1384CF73B9}" type="slidenum">
              <a:rPr lang="pt-BR" altLang="pt-BR"/>
              <a:pPr/>
              <a:t>72</a:t>
            </a:fld>
            <a:endParaRPr lang="pt-BR" altLang="pt-BR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F32611B9-4C7F-470D-A895-2202F962A7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0BC36DDB-D4E0-4A2A-93A7-65BE59C7B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3D2808-DDBE-46DF-9B61-A90D703B1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F5A41-83D6-41EC-85D4-1288A2635741}" type="slidenum">
              <a:rPr lang="pt-BR" altLang="pt-BR"/>
              <a:pPr/>
              <a:t>73</a:t>
            </a:fld>
            <a:endParaRPr lang="pt-BR" altLang="pt-BR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43F3D79C-BF25-4EC7-ADE3-C8A797CA15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BE442CBE-DA14-47EC-AF47-C9EFB61E1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2EE300-F755-4751-9EED-E1077AB23F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168BE-8876-4775-AEED-D97EB5D948FC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5862D5B0-E552-46B3-A433-CD78BE9302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0D15ABC-8E93-4B68-A7D3-AA03DF563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81A268-76E1-4367-812A-278FCD26A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44700-00A2-421D-A9E1-C268F1A3813A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0F5340E-D49F-4211-A88D-CDE7CA8681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1421DD7-D348-49D1-9A38-3A5AF9786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D433C-AE0D-4A62-A3D8-19DCC6CF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099E17-7180-456A-A188-4777E539D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24B483-FF48-4DE1-9295-8AF3D318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05A254-043B-49EA-BF4B-2D927D41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7DA61-BE71-4461-BE7A-5AEFB6D5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D56D2-B901-425C-B3F9-77E4C68705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03735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D6DBB-F92A-43AA-8EB5-62C41324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63D25D-D8DC-4827-A635-CBD7C2A7D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B9F1A4-9AA5-4031-942D-4D4EE9CA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57A0AF-52F6-4DA9-ACCE-1E908196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C285DE-303B-4B5A-8750-99BA830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CDCC7-504A-4546-8761-D2B90013E4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359633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8F1EBE-9F70-4BAA-8882-5145976D3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FA4F6D-4DAA-4A09-9D9B-342730C1A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D87FE7-4191-4A1F-AD90-DE39C690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A4A5CE-A775-41F2-8D2A-E6ADE386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8E4630-7E81-4755-9741-708FFCBA2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B3709-4913-4408-9CC7-1BB5CEB76A7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132441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B650D-9B23-4C15-8DBF-1D78E74C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E7805B-2E65-4277-BE3D-8C12F0F9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A3C53E-F7A0-4485-93D8-C460D96D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26FBAA-975D-4097-9B25-3295EA67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E2A890-6F2E-4262-9E35-EB167950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D7FAE-3208-478D-B208-F2634D8DD4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588741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8AC63-6B99-4D18-AE2F-AC72096E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96A57F-01AF-44D6-8538-505BAF46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EC93D-C70E-473B-8298-A22EBD1E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777CA1-48DF-4E46-A97F-A0DEA99C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4AB4AA-AB92-42CA-855E-F000DFDD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331BE-9B9A-4F17-B816-DD9C1841C6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811248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CCB5E-24EC-48A1-94C8-D07B30B9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2FFC8E-1452-4D03-8BC6-D4BC7EE35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075C9C-B73D-4B76-88D2-BE73CD9F1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6438A1-CB08-44C5-8E53-88A96C3C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262D33-2AB5-42FB-B656-6E0C222C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57A762-971A-40AF-9EAF-14DC7469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BE791-B301-4725-AC0C-1E40E9EBE4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784672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1EC05-40B0-4340-87A9-EB9443F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F45330-7185-40C4-B8FA-97D3E51B8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4E058D5-3BFF-4D5D-858E-4D104DA8B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EE9772-B83C-494F-B522-E46F60ACB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FD87D28-6CFB-46CF-9F5D-C49C50D5E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5D9D776-9E71-447F-B2CD-B855472A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36A1601-C396-40BD-8E06-5E70EA79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F4B22E-58A3-4338-A5E9-A8EB7128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537A-0E70-4EB5-969A-F20F38F244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614422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6A7E2-E4A7-4B49-84AB-0FBA25EC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2E9EDF-B70E-443A-BE28-CC411D84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FB9E52-7E9F-4C30-BBE4-F9748529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B08BF9-16D2-4367-AB7C-0D1AE58F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5C7C0-572F-438A-A044-A32D7F684E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437046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9BCB44-4E6D-4E9D-A11E-A74DACE2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5B23D2-FCFE-48E8-90E0-29F0FF30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E253BB-D8D7-49F1-B96F-234F38CE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89E54-9B8B-4C8B-ACB5-DEB321B310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896324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D365A-9565-4602-9684-59C202C3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2F18C-B70C-4897-A039-6000441D3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71D449-C7F4-48D3-9495-D89BD5062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7FD208-C801-4358-8F8C-CEE1847E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32E0ED-32A1-4FFC-9620-76BEF322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136E27-D3D3-45EC-A4CF-C6760F63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914FA-D6DF-4F51-937C-5B1EF112F5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953398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B67A5-BCC4-4BDE-BB26-8213C324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70200AB-2AFF-410E-9CDD-AA2E0AF97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A7D06B-E3DA-42E7-AA68-508AAA1B9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737FE6-C209-445F-A7BA-6428EFF5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CA3E5D-FE11-4EB6-B8DE-603B8CF3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74FE5B-324A-438B-892E-55B4AEE9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F06B5-51A8-4ED9-9139-09B39C9377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727292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B11658-6795-4E1E-AE7E-6D66D33EB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1F70B9-1653-48EC-B734-9D1632FBF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B702DE-B342-4A93-8FE7-60F23E50C4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12EA5E-18EF-4D01-9086-001164C3F6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8E090C-882F-48ED-BD47-322A5894D0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244DA0-7310-4376-B32B-3FB43B5BF7C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69815E-DB44-45EB-A7C1-F2B526B1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3753271-CF42-4EBE-B3FB-328B220E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72584F6-8447-4E16-B6DC-DB882BAC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269B2B6-6514-4DEC-A4D7-CE90E5F5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E1FCCA2-CA4C-49AB-9AE2-1DD13141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05D5550-66E0-4D1E-9A15-5275A788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1150D96-655C-414C-AF45-B4E894D1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65C2746-CC27-46FB-AA91-8ACEC047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4045158D-4E8C-4DBB-B043-75FF35B7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543D4EE-A70A-4412-9C03-92623CAA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929C272-8666-4396-94C5-EDD4F8E6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C4B344D-FBA5-4F25-B666-E365F133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F6DBA9F-C6F8-4CCB-B9FC-6162A6EF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AF2F36CD-84A7-4A3C-9E96-FE459D63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47CAF07F-F6AE-464C-AD2A-4BD020B2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7C316D7-CA47-4918-89AB-F3B21109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9B46754-6802-4CB4-9186-FF13BCAB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E28A00E7-B048-4443-8FDC-EB8B3D27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A6125C20-DC4C-42CC-81DF-340CD232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1C5D5D9-8C18-492B-B4FF-22F49766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>
            <a:extLst>
              <a:ext uri="{FF2B5EF4-FFF2-40B4-BE49-F238E27FC236}">
                <a16:creationId xmlns:a16="http://schemas.microsoft.com/office/drawing/2014/main" id="{FD3140F6-CE90-4B92-833C-343949F8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1A9D9A79-83B7-43CE-90B5-64699280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A0CBD96-20CD-49F1-A326-AC685E7B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116AD536-2ED6-483F-AB3B-0E42DF15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E05AC96-E788-4CA3-8982-5F754D45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4BEC676-5F8F-4600-9AAC-71D4596A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0D26BDAA-5A18-45EA-BDE0-43CFF1E5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97D8E497-1702-4A99-8A69-48D1A909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E3ED267A-250E-4084-BE5F-05EBB9F4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9546539-7627-46AD-B7BC-7353EC1A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4F3BBE3D-DB86-48E9-8F55-7C6D92B2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F80AEDC-8E42-4143-AB9B-05D82AB4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>
            <a:extLst>
              <a:ext uri="{FF2B5EF4-FFF2-40B4-BE49-F238E27FC236}">
                <a16:creationId xmlns:a16="http://schemas.microsoft.com/office/drawing/2014/main" id="{AD7870CD-2512-47B5-B146-E00038A8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8A290768-41D7-4FCC-A515-A9206D39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0163AF8E-12DF-4065-9319-02DAED47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>
            <a:extLst>
              <a:ext uri="{FF2B5EF4-FFF2-40B4-BE49-F238E27FC236}">
                <a16:creationId xmlns:a16="http://schemas.microsoft.com/office/drawing/2014/main" id="{CCCE0C64-CE4D-4155-9869-3F85390C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>
            <a:extLst>
              <a:ext uri="{FF2B5EF4-FFF2-40B4-BE49-F238E27FC236}">
                <a16:creationId xmlns:a16="http://schemas.microsoft.com/office/drawing/2014/main" id="{2B2C2113-918F-4584-BF8D-F0832127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9F6D3B1-C509-4816-9850-8CF10116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80FED38-EB19-4CF3-BA9B-7DA812D0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5399A9E7-4C9D-4FE4-B939-A613BB4A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2160D704-7793-4E6D-B862-23614DFA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097151E-3E4F-4503-934E-9A31DF10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44A95F0A-4D75-404C-824D-92EAFF83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30A2555-8C68-4901-908D-0F3C8DFD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95C67598-2319-40D3-B501-F6B1542B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22A9DF01-69A5-44BA-A68C-D22FC669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5DAEF510-D82D-45BF-BFFC-3AB7AA24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FA9A9D1D-F27B-469D-8662-39CF88C0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612D845C-5209-4A48-A871-4AB50B74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7228412E-6344-4E6B-9352-BDA46188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EA751A26-A057-4940-8041-7C13C5F7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51E73AAF-6B90-452A-B5A4-A992C1F5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2F8223F-9AE5-461F-8A29-A1164D1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>
            <a:extLst>
              <a:ext uri="{FF2B5EF4-FFF2-40B4-BE49-F238E27FC236}">
                <a16:creationId xmlns:a16="http://schemas.microsoft.com/office/drawing/2014/main" id="{19728C0F-762D-4889-AE03-9228AAFC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F64D8B76-0E2E-4871-A76B-78DFB929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2F4A6A16-C63A-4EB0-B816-5281E494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34A3413-4B46-4B23-932E-ED94E5A3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E0249E96-510F-4B29-B390-3207EC72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A4BF92FC-C430-416D-88E2-65BE9D6E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1DB9738D-3C72-4BD2-BF1E-E0E035DC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4216C715-6FDF-4A06-82D7-391D3071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C3F5B26B-D835-41FA-B48A-4E98F29AA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F35F4474-7CD4-47AC-BBAC-3AF6866A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1C50FB6-9BEF-4239-A4BB-4A8D6F268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D84FF63-71A7-4731-9E65-CD8CE4293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748B67F1-9391-42A3-A85C-80E2E90E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961C8236-BDE7-425C-A9D2-EDA12E4B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2C631E44-42CD-43EB-BB6E-CD879717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60843B3D-1913-4374-B6A0-B273C607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5D0DAC1E-EB97-4FBC-85B1-025AA4B8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6E3C4072-76D9-4C52-9190-CCAA0B1A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2CF304B3-BA1B-4D9D-A3BD-0155D63B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27AE228A-E5B3-45FB-B97F-A1ED8A08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1C345DB8-D8CE-423B-9562-3BB8DC3B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ECDD9376-7EEB-4F78-AAA5-6957EEE3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D648DB15-0424-4CD3-8D9C-53094B1A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6CC0C9A1-3675-4ED8-9A73-E3A6CD37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B9744B45-52A0-49A5-80DD-5BDACF5E2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7040602-86EC-46E7-8915-3D136AEC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0C1E600F-A56E-401E-A729-5CA1774E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A4033AEB-BAA7-492C-8F15-9F71FC13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D5137283-948B-4709-974E-95CFC99B4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4841E5BF-5CF0-4D6B-9AA2-2769A3718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BB3D9D0-3B2F-48D9-B77B-4B6B419E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BEEF614-42BC-490D-B12E-0C28894E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2EBBF702-9C1B-4098-A5E8-C34D0B54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73</Words>
  <Application>Microsoft Office PowerPoint</Application>
  <PresentationFormat>Apresentação na tela (4:3)</PresentationFormat>
  <Paragraphs>73</Paragraphs>
  <Slides>73</Slides>
  <Notes>73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5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.</dc:creator>
  <cp:keywords>www.4tons.com.br</cp:keywords>
  <dc:description>COMÉRCIO PROIBIDO. USO PESSOAL</dc:description>
  <cp:lastModifiedBy>UCB - Marcelo Augusto de Carvalho</cp:lastModifiedBy>
  <cp:revision>19</cp:revision>
  <dcterms:created xsi:type="dcterms:W3CDTF">2004-10-07T11:58:14Z</dcterms:created>
  <dcterms:modified xsi:type="dcterms:W3CDTF">2021-01-01T08:27:48Z</dcterms:modified>
  <cp:category>EVANGELISMO</cp:category>
</cp:coreProperties>
</file>