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sldIdLst>
    <p:sldId id="256" r:id="rId2"/>
    <p:sldId id="262" r:id="rId3"/>
    <p:sldId id="263" r:id="rId4"/>
    <p:sldId id="264" r:id="rId5"/>
    <p:sldId id="265" r:id="rId6"/>
    <p:sldId id="267" r:id="rId7"/>
    <p:sldId id="268" r:id="rId8"/>
    <p:sldId id="270" r:id="rId9"/>
    <p:sldId id="271" r:id="rId10"/>
    <p:sldId id="273" r:id="rId11"/>
    <p:sldId id="275" r:id="rId12"/>
    <p:sldId id="276" r:id="rId13"/>
    <p:sldId id="278" r:id="rId14"/>
    <p:sldId id="280" r:id="rId15"/>
    <p:sldId id="281" r:id="rId16"/>
    <p:sldId id="283" r:id="rId17"/>
    <p:sldId id="285" r:id="rId18"/>
    <p:sldId id="286" r:id="rId19"/>
    <p:sldId id="287" r:id="rId20"/>
    <p:sldId id="289" r:id="rId21"/>
    <p:sldId id="291" r:id="rId22"/>
    <p:sldId id="347" r:id="rId23"/>
    <p:sldId id="348" r:id="rId24"/>
    <p:sldId id="349" r:id="rId25"/>
    <p:sldId id="292" r:id="rId26"/>
    <p:sldId id="293" r:id="rId27"/>
    <p:sldId id="294" r:id="rId28"/>
    <p:sldId id="297" r:id="rId29"/>
    <p:sldId id="298" r:id="rId30"/>
    <p:sldId id="299" r:id="rId31"/>
    <p:sldId id="302" r:id="rId32"/>
    <p:sldId id="303" r:id="rId33"/>
    <p:sldId id="306" r:id="rId34"/>
    <p:sldId id="307" r:id="rId35"/>
    <p:sldId id="308" r:id="rId36"/>
    <p:sldId id="311" r:id="rId37"/>
    <p:sldId id="312" r:id="rId38"/>
    <p:sldId id="313" r:id="rId39"/>
    <p:sldId id="314" r:id="rId40"/>
    <p:sldId id="317" r:id="rId41"/>
    <p:sldId id="318" r:id="rId42"/>
    <p:sldId id="319" r:id="rId43"/>
    <p:sldId id="322" r:id="rId44"/>
    <p:sldId id="323" r:id="rId45"/>
    <p:sldId id="324" r:id="rId46"/>
    <p:sldId id="327" r:id="rId47"/>
    <p:sldId id="328" r:id="rId48"/>
    <p:sldId id="329" r:id="rId49"/>
    <p:sldId id="332" r:id="rId50"/>
    <p:sldId id="333" r:id="rId51"/>
    <p:sldId id="334" r:id="rId52"/>
    <p:sldId id="335" r:id="rId53"/>
    <p:sldId id="338" r:id="rId54"/>
    <p:sldId id="339" r:id="rId55"/>
    <p:sldId id="340" r:id="rId56"/>
    <p:sldId id="341" r:id="rId57"/>
    <p:sldId id="342" r:id="rId58"/>
    <p:sldId id="345" r:id="rId59"/>
    <p:sldId id="346" r:id="rId6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FD0AB130-42E0-4531-ADAE-1949940E8C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FD8CCEEF-2817-4411-8082-000DB8668F3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1D9B6728-8A62-4F75-A338-D6A631A0B7CC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C7744D5F-F05F-4310-9DF4-B3DA87EC71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6402C0AA-829A-4096-A9E6-3C485D7896B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100359" name="Rectangle 7">
            <a:extLst>
              <a:ext uri="{FF2B5EF4-FFF2-40B4-BE49-F238E27FC236}">
                <a16:creationId xmlns:a16="http://schemas.microsoft.com/office/drawing/2014/main" id="{7F7C2ED7-93C1-4ACD-BF58-0B7DD0247B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A2BFD2-5C51-4B21-B393-F1E5E2F1458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FF6F87-9EC0-41F3-9917-53460D832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9F0FC-4429-48CB-BFF8-8FE681D04710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DCE1DC80-0912-4BA1-9ABC-3F01DA6D94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F082B662-F954-48EA-9DA8-0E5036665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55E134-F250-43AC-9373-4B78925216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3A939D-9286-4677-841E-BCA2D196C63B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CAA00CDA-685A-46E1-A5FE-CF211EF2C8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F6924F49-897B-495E-92AA-5B034A3682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F91F5D-8EBD-454B-B3C4-782F46139B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4889D4-ED46-44C2-9F04-A5EE25B1CE76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40AAF635-0241-45A5-BE81-3F1F8B68661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3DE575B7-2123-4743-8CF1-2012AC728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4D05F5-1ECB-4E0A-A202-54444F338F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AA943F-E87A-49C6-9E6B-F32636CCDF37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92E83ED6-F3BF-4575-934E-C7CFFBA37D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ABA171AE-E959-48EB-9BEB-6768EF224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933CBB-103D-4609-A8BB-BAEE81119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DBE671-E5EB-4690-9188-46ED9241466A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50728CB-434B-422C-84F6-72D4E3C69D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7F395124-DEAD-400C-BC63-867A163B3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3E9269-8C4C-4F63-9379-B15B2E1C1B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F4127-764E-454A-88DD-53C06551B6FB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B1D55EC7-07CD-4EDB-87F8-96069A113B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8E9D1012-02FB-456D-8C2B-234B01F5B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5B54969-9476-4F9B-839C-76EAC8C205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34DEE8-46E1-4726-B738-620C419D3D45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3E02C56A-8C49-445B-8CFD-21DA325F22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5E14C825-B122-4EAC-9F8E-8C21282BC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81C9AE-DC2E-41D2-ABF9-2659A98498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A6497-6F48-4262-98DA-150CD57961D9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3ED71296-81CF-4DD4-9D88-EFC0A53148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E4CC2AC7-18E0-4643-81EA-C0486B1B7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B2C6B0-EFF2-411E-B936-FEF6DE9436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C17CD3-EC1B-49C9-A593-91FE3179A675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8FC19875-C3A7-4488-85DF-2C649835DF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56F60DBF-428A-4DC8-93E5-223B1B018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F69EDF-E0DF-4819-8342-5B2169DA4B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4ADCA-B7BC-41F7-AE1E-19B44B88458C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2681B8A8-F5BF-4A50-8434-6B4675E3B15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A27D0618-3332-4876-9C1E-1D3249673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E8C477-2EA8-45FF-84A0-79CDC2CFC9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9DB40E-87E8-467F-BBAC-BD6644A91804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0D82A4D3-DFFA-4685-88BB-68C001472B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2FB9ABE7-F8DB-4112-9C54-A2E33D74A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8E5387-9F30-4551-9138-5CF36D6857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EF6EA-089B-4225-987C-E0E2FD407D36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B8AAF969-53DB-4408-9F19-2F41C406E4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11FE44BC-E5C3-4B39-86DA-2A76AF6F5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736ADF-6DAD-4357-8ACB-1F399259E6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3549A-71BC-4B56-9156-0A93F3A7E744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CD9023F6-26EF-4719-8FF2-958B6A1734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D6FB8664-B44A-4AE7-B31A-40C17AEAE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3DB125-E6B6-4F46-8690-CE5A72A80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41E8E2-2393-4D54-979E-A185C32F4BD9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90C71C4F-34D2-489B-8907-1359BDDF37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D454D650-FA5C-43B2-8A17-1791F1CBB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9CBD4A-5142-410E-984B-7949315CBC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0ADF88-4F83-4360-9CA1-87BB3B2DA1DB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4440BEDD-60A8-4674-B69C-ED3397DF52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3428B493-F1D1-4C41-B4C2-2E3B4ED9C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D82523-E7C1-4DFD-B872-F9E9A51806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92885-F96C-42D9-922B-79DE51705F6E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67CA84C6-C71D-4219-9978-9832F49C1A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D02DCF0E-6731-403A-AA90-F575B7459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17DC60-C70B-4593-915D-74D2FD8649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61F46-BAE8-4413-B868-5C7AF2097D6C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CB4ED9F5-66E7-44BF-A696-016DA180223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5FBD30E7-3C9A-4957-B45A-916E2330F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6800CC-E363-46E5-8038-F91A4426BE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C9141-99D7-49D2-B9D7-869D86782943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FD40555E-D7D4-4848-9636-948F38A790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66ED1C2E-FCC3-4FAA-9BD6-46E34EBF1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5CF4BC-CF7A-4374-A792-00B3814591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724F35-A2EA-4D64-8E2C-AA8E02A845FB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5E97A992-F3B9-4F44-936D-298E96AF85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8FBD6A6C-DDE1-4B60-B57F-334920D60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150D74-E62B-4B49-95C4-A18B6853DE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BFD780-C53D-485F-B3FB-651D7BAC08B6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E722E72A-CEAB-47F7-9118-3C8B903811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1740BCE8-FE58-4D87-B52D-4928DE91F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71C73C-EE56-4691-8C2C-5DA85A220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DE708F-D930-42E3-99DD-BA9A79FEFB2E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426D8F4C-4FED-453F-8C7B-D7C01132A2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0F6F9776-FB3D-4C92-9DDB-422DB19C9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497E76-C479-42AA-BE4E-42B1C7B49C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B16BA1-EA73-443E-AD30-66A4E68D9653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4ACF1474-3F83-413F-814B-79CA748917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254F77C-3F5A-41C7-BEC1-6338B7C8C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3B0883-BFF4-4867-B0A7-C472798943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CB0765-7239-4EAF-A772-1BC48855F6A9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3A72EB02-3206-415A-8E7D-E06EED33A5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3A281256-052C-43F3-BBE5-6A3C74E74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F668CD-1791-4C40-A82E-2EB965250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59480-5F69-4C0F-A65B-FD5B1B17AD86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631F2819-28D3-40A8-88AA-ADE1541BBF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135C2FA6-24CC-4C52-BA58-D7D67A088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292384-F3B7-449D-913C-819035B6C1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1A757-3665-444F-B60D-B770636C61DF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627DBA50-861A-4236-B857-64BFB0E769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16A07F09-179A-4D98-92A4-A674EB4B5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DC23A7-5E19-4E9D-B3DD-6A9692D728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C6108-A19E-4371-83F5-B5F121088CA0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39B9BF82-4AC9-4A45-87F8-B310A1D8E3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AC5155FD-219F-4568-AB17-27F0E2FDB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869D42-C027-4E7F-8B06-C8C86B96E2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28C3E-BB83-4952-88CA-5A25E892EF71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8D5324F4-90B9-4F90-A706-0751D209FC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BBCAE6A-530B-4B67-898E-2E2A1548C1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C00EAA-1ED5-44CE-A477-50D80FB9C0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48D926-D0E8-402A-9F44-D1EA4A253BCA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CFD454BD-FEA6-4CB7-837F-F2F6338D505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5601F9AC-48D8-43B6-996A-75685AF0D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BFFB04-3DF4-4535-8EAD-C838B9236E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FDE0B-E655-4956-876E-F5F1C942FAE0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76D13887-8D65-462A-9CB4-576FD58555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14FB7B3F-F2A4-42C0-992F-BFC231BF5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9D4FE4-19FC-4D6A-AF23-8ECE7E2C3F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4DB37-6AA2-4CA5-B321-5404BA008F7A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0BF79998-54E6-44B5-91BA-C75A245C91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1A47256B-D034-4BA6-9CCB-C288252D7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01F534-BBB6-44CE-BD47-55EE6B5462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C6BD8-3D66-4F34-BAC6-B970E252FCFB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CF27CCD0-8B95-4E9B-99BF-588C584C66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E2528D67-6776-464C-9FFD-58C1BF580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6296B6-A2E3-43B1-B85F-9DDA1CCC3C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1FDA34-1B1A-48FE-95F1-F09E222C2CBC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05CA0D4F-E5B9-4A3C-BA46-723EAEE5A75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3774CD48-F611-4719-BD66-66DBDB3A5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BBB9B5-A97A-47A4-B73C-DF5C1D0577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3829A8-3CFE-4CAE-8756-40855F1B2A90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47EB9785-23B3-4F15-BCA7-C85DF6BC2C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B4955C94-D177-4AB7-BA2D-E2A4EC59B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623E78-E0EC-410B-9FD6-C9F6FF5EE2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9DEE7-8E93-43C5-9F75-82951F491A8B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E43C3F9D-F70B-4561-91DD-31CAD5A615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9BB32DAE-9AB1-471E-B283-7E8CE9701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2084CF-8DAD-45AD-8D6C-1200B8D500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A00CAE-0EF1-4409-BD06-B996611B0030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5D5B5540-951E-4B34-87C0-89087F201A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DC56C586-A6E1-46EF-BC2C-CF3E4756E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A64EF5C-8B6F-4190-A7E3-CF53E8630A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3BA9F-ACCB-43D0-B72E-52CDA457B5DC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DE6D90F8-A9BA-4EF9-A012-E2FC66B30B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F6E9B4E5-BCFC-41BA-90E2-08924D18A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573870D-1877-4E3F-877A-356005BF8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4E4DC-AEB4-4574-97AC-256D09AA6917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F8A49738-5E33-41A0-B252-247C1DAB35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C90A087A-5C98-409D-8573-6E319D5C8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A4D668-25E5-4BA6-9DDD-65276B8B50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7DACC-5C7F-41C8-85D7-FBC63DAD42DE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6D37C629-A6F6-4B05-81B7-9DCE603E00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DFB25C71-04A3-4459-B49F-598D5D91E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88C90A-FD23-4452-A1E1-C0848AD6F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65352-CA7B-41BE-A1EB-C9C466163361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F024E4FE-9947-4597-8FA7-65300ABD73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00094F9F-71A2-4BCD-B579-8BBC9FA12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E864D2-9A77-455F-8AC8-38345297F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BDA3D6-6EBC-4A8E-A62C-3D206DBB3724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2171D71B-77D1-454B-A87C-EF6E20749B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7293E733-D452-4915-8ADD-7AC866B4D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7073F7-9FAE-4A43-B34E-4892BDA62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C60FB-C7EA-408C-8E9C-DFC9F9092FE5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52AE26FF-FB68-4A1A-8C09-E549E12366D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4C1A7F35-E992-4BD1-A75E-777CB2B71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4D647A-CBB9-47EC-B5B0-ADBB79460D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3C408-CCAF-4BFA-AE00-4B468A755953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2E7D8875-C710-40B4-B949-192C9EEF90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7586A32F-B410-46A9-A76F-F6F245286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CC28DA-A4DB-4534-80F7-DA50A806C7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17DDD4-B04E-4CC3-AF55-0CD82A2BB8D2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93D83D4D-5B6B-4F08-A9EE-4C74B7C204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1867809B-AAE2-423A-AD45-9A3CFB78B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37BDB1-AF31-4D6C-8A26-705C12DD7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BEA39-84D2-4B43-A4E2-25005E216BC8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29E048EC-E6D8-40BA-9819-4C24FD01A4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9B93AA07-E99E-496C-84A2-9AC8D7E95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BA2F30-7DBA-4EC6-819D-A72359468C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A9C7D-BF6B-40D7-84C0-6002D685AA7C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B876AE2-52F3-42E9-8F0A-F3683837AA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94A41F6F-579C-4CBD-935E-3A3609D39C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C8B439-02C1-4BC6-96DA-5DB3901F1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0CEAC6-E741-4607-AD8A-162CA8AAB08C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61EB4B63-F8B1-482C-A114-ADC9588ECAD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197D06AD-720A-4D93-9246-E6DBEDE4C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944526-7D5B-499B-BC85-35037A3A22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B3FD3-98E8-4585-AFD4-B32AE1BD7DC5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8B3B2653-2656-417B-AD49-63F45AB6F0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E42D0206-36E8-470A-A29F-C9CA2B898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BF6D8AD-CAB1-43CB-811B-A0EF31C743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AC34E-D10F-4AAC-A25B-90072EEA1751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97E553A6-DD7E-4F7F-8741-163AC1DD55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BEFC8605-285E-4450-9CAF-D4472FB6E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A03AD7-0C1C-42D0-A508-32234B6B38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B6DA29-A678-4FDE-83EF-814CF0F40280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C3B981E5-22CE-406D-B635-DC14BE72B6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098113B9-7053-4C90-940A-60012CC91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B9C0D4-8DFA-464C-A4DC-9CB4623AC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58BC5A-F215-4456-8AFE-E0C539E8F09A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305CAD6E-8C5F-4A73-87D7-33C2F3431A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2911A1AC-ED76-4B93-A35C-C24C17E0D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5995117-2C22-404A-988E-6118323A4C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298BA-BC9D-4EC7-A169-BF5DD1587386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E4DB16CD-5E13-4298-8BEB-BBCA2861EC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C4949068-E1C1-44FD-8B6A-5D464F2F1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94728A-2A90-46CC-B2ED-9481246C5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F4C08-4F6D-4FD6-A8C1-0D15E330F916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F5755622-70A8-4DBB-A911-E300D11A0D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C2F4CDDD-3D92-4E0B-8400-EB0397997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0922E8-EC75-429A-891F-3892D1F34C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7504F3-E33C-4BB8-9C9A-F090405B44C2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7E32E63C-144A-4EF7-859B-4553EC6597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CD7F0B2F-88C0-4878-ACF5-EB07BEA64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AAF5A1-9A5C-4891-B6E0-3D758FC6D2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4D9EF9-CE8D-4D1B-8A92-3E117ED079F7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4B73C0D6-02DB-41A2-BD33-4000277019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7A853483-3556-4B59-A213-E510B2059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1B2424-C59C-4BE6-A925-D24C31007C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902218-72EA-4241-999E-5D54141777C3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661873B1-F4C6-4466-877C-31F371F0EB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B642B7B0-AC2D-41D4-80D4-D6E8ABECF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F998D6-51CD-4B5A-98DA-3EDAC3F222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3350DB-5533-4F21-8802-ECC790B44CDE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23C746D8-246A-41A2-B1E1-B32C2CFBF9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E7B51C78-24F8-417F-A048-518551E6B7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1776FE-20B6-42A6-B702-E282944207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220C2C-D7A5-4BBA-AA8D-8C1155378964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2126B019-7910-4187-A956-6DA20EA398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9664CE91-CED8-4FD0-B49F-F6B6069FB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FEE10B-9612-4D20-8EE4-ADB57E6090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528DD2-0D0B-4899-B9C7-0FD017556FDF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1CE0CD78-D52E-4BA8-BF36-5AE44A1903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1EAB8ED4-890A-4BDB-A33B-71B0360E6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F59271-8AA2-476D-92FD-AAEF7F9A0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5C8CC8-C520-4537-AC76-6F55F9CCE24F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11768DB6-BFE6-4DA9-B38B-EAB567376E9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D385EE38-A67B-4A9C-BD50-23ED2CB462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4B027-C504-40F2-9662-D02885072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826BC5-3B62-41FF-B771-5EBED6B34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D625A2-224B-42E1-8B2A-F65844FE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103BE9-F641-4255-BE0E-2C67B724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D1D1AE-D78F-440C-86DB-6F4F22D2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3EA16-5CF7-4BFB-8E23-5FB834367F1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797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F8ABA-5662-4AFB-ACD5-28ABD1D7C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9DF58A2-517B-4CC5-9D8C-EE1A3F712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8C22C8-ECB6-4D83-BE46-7C9692C8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4E0076-D411-48D7-ABBF-4E59C1BBD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F6F1AB-C3F1-4995-9453-9A828F65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B81BB-F247-425D-9A7D-24FAC6C769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642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F9E19A-5780-429A-92E5-F6C82EE3B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49E401-F7D1-4922-819B-68335A69E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CAA74F-CA04-4663-91C2-32E4E7790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B2F3DC-DB4F-42C4-80A1-73118EA5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F3CE47-34A8-4BE0-A74A-CD7D2603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EDFE2-ADB1-45CB-83DE-DF34E25FD2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6100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2DE823-034B-42F1-B0FB-B6322522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C1F00A-C8AF-46DB-AF90-1D568455D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176D68-6F91-46D4-B3C8-FA6772AA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8ABA18-B1AB-4AD6-A39A-A08E5927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99E5EF-9F00-476A-9944-8E3010E4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774B-FC53-4976-8DBA-32D44877183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974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79B4B-60D0-4182-8BA2-6C0F063BA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07AAA2-4C93-45A7-B921-0A9E8B779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D051EF-3EF9-4C88-98D0-55C63397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D40196-80FB-417A-AA75-CFEBF1CB0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B1B87F-2152-4703-AFD3-FF4D5881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5F9C3-CB69-467A-8043-13D591049E6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2544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BCF14-88D9-46A9-8BB2-6F97718A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75A886-BB8B-4890-8AE8-88E4A2B54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B65377B-B926-4EF3-BAA4-F9EAECC9D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ADA147-93E3-406D-9AD9-D602C134B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D8AAD2-B63F-4075-9823-8751DB3E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64B53A-C440-488F-9C0A-F1F8572D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E6D37-6DB9-4FE7-A613-72F9317F30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408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4035E-14EB-4776-BEA9-E287DD34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7F1E82-FFA0-4178-99AF-E18C537D3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F75A4-0D85-4B6C-AB5F-069AAFC80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6B1C436-8C66-4B8E-B2FD-2E849850C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5B1A13E-E1D4-4428-9483-5BFCECEBC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019533B-ECEE-4C50-8A19-1491F2F4C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77C563-4EEC-4E1C-8094-77035D4A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6564E9D-8A4B-4016-9B4E-81C5C19E9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0E90F-845B-4B4E-9395-39FA09861C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254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4D61C-1A18-410E-8ECC-3FD3E7487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B9AB378-4E8B-44B4-9C63-F73E7A68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EFF3E29-C291-4021-A3BB-3BDFC9A9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45092B-113F-4181-83BD-2D53C91B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EF3DE-3F8B-4BDE-B13F-A1640C9A0D5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072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EB8931-62C1-44B5-9D91-385CE0A8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6994EBB-E3DA-45E7-AFCD-0792296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9F1D05-1AA8-4140-9C1E-A615DBC9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7D085-40BF-48F4-8BE3-9FDFA85D4B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52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38232-627E-4B31-B023-C3D98648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21D222-FDCF-4B50-BA19-144BEBC6C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05F144-B6CF-4AEE-8193-6F921F640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F4186D3-838E-407F-869C-355B7AC10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9BEF50-CC83-45CB-B408-10FAA0D4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AC115B-C211-4305-9D5F-B1C2F844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997AD-EB0E-4281-BA7E-6353C06BAA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982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08F0A-0E4A-40E7-8FF8-3AFCE10B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0893BE6-CD91-40BF-844E-9640D997B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6A372E0-A176-4314-BDC6-07A3C5E5D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DA5328-FACA-430F-8075-CC789A98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1EA839-BF1A-4145-8D7E-68D6045C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18488D-A3E2-4A6A-89C0-D911EE2F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1A684-087B-4E68-83A0-FCBF2B459AE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191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5C08E46-258E-4CE2-98CF-64AED0293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18F2929-E51B-42A3-BE54-81D153731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A67E79-C961-4F76-A176-00EA35893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FBC3409-7BA9-408E-ACE1-F1CD6E8E7E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4B67BA2-FCDA-4AF8-9106-186401811B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603248-167A-4183-9C4E-6AB77219169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62B2D25-253D-43A9-978A-C662D7A0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05D6275F-090A-49BD-871B-6761684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129912AE-C5AE-4ED0-AAF4-49172345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0BB5A20-DF54-4E7E-BCF3-CF85832A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2418346-4536-4ABE-AE32-99063E40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8AF92630-7368-4BDC-B942-3AA2EBD1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4EE3A03B-2403-43E5-A715-A0B0D32BD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B4C0A431-9B7E-4DBC-A763-0FCB9638A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E051F40-9191-4783-A44A-0A3603F34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A69DEE80-E6AB-4520-B14F-53D0CD0E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B0D01F21-49B1-4BB1-949A-1D103C9F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8FDF460-A339-4869-81DD-83957C56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E2F9C42-2CE3-4370-9423-3D91A451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4F1A4693-DC34-467C-9D45-51A0289F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1EAD730-C106-4AFF-96FD-3B3C4603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C5EB3531-C731-4373-9A93-4C590404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867903E0-3806-470F-8B27-8833622E8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1D591157-A7AD-4395-96BF-F2D01C83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45747E28-9DFD-4020-B150-A657BEF1B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ED78B106-3CC2-41FF-AF9E-206B69123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8935D72B-0790-49AF-AE8C-4633D0CF2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>
            <a:extLst>
              <a:ext uri="{FF2B5EF4-FFF2-40B4-BE49-F238E27FC236}">
                <a16:creationId xmlns:a16="http://schemas.microsoft.com/office/drawing/2014/main" id="{3967A399-C376-473B-9259-929BB341F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3EDA88C0-76A0-4B47-843C-57D78175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DFEB97E2-F694-446B-B1FA-F83C4F52C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37EBF2CE-7FF5-4CD2-BE9B-1C8776FD5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A393EE9A-4A46-4410-9F5D-2C26683A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3BD71C9E-5923-4788-913D-29128DEA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28FADA92-D26A-4586-9336-E00C8F21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C653DAD-905C-45C6-83E6-0A7D5BE97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B1E36BF9-14DE-4B9D-B4E5-042EC7825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>
            <a:extLst>
              <a:ext uri="{FF2B5EF4-FFF2-40B4-BE49-F238E27FC236}">
                <a16:creationId xmlns:a16="http://schemas.microsoft.com/office/drawing/2014/main" id="{3389608B-0DBD-427D-B554-66B40397D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79C296B-DC67-4B48-87E2-53F2E3CEC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2502F92-4D79-4E5C-BC83-F440C2CDD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>
            <a:extLst>
              <a:ext uri="{FF2B5EF4-FFF2-40B4-BE49-F238E27FC236}">
                <a16:creationId xmlns:a16="http://schemas.microsoft.com/office/drawing/2014/main" id="{C0623813-A9EA-441A-A450-08F905EBF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65401A3F-2C00-449F-9B58-A39FF7C6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659CBB05-3BB3-47C1-AF6F-11878DC9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2D556407-D74D-404B-A56D-E22839018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4A4649CA-8158-4792-90B4-3D6AE1CD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C74D4B5C-778B-497D-BB20-36A4B425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54EFED2F-2041-48CF-B086-297938C05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578B7250-FEE5-4D84-B5C5-6468A69D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F7A1A871-EF6D-4630-BEEF-E9C28199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191FC647-B8C2-40E2-97DC-C85D7B68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C4BE9F2-ADDD-4211-A3B2-0F7089105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431693A7-3B73-4E7D-A056-4566B901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4E534281-EDCD-49FC-871E-EFABC1B8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EB98C154-30A8-477B-9BA9-AD3CBE3D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>
            <a:extLst>
              <a:ext uri="{FF2B5EF4-FFF2-40B4-BE49-F238E27FC236}">
                <a16:creationId xmlns:a16="http://schemas.microsoft.com/office/drawing/2014/main" id="{05AC3132-C66E-4930-96C9-464AD2DA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61BE64C6-FFBC-49CC-A065-EECF5612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5F65FFAB-0533-458C-BA41-3CFB65B3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9C08C7DA-9F64-4041-AB52-E4D1A8BC9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6E1A004E-A63C-40F0-A036-8AB839AAA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F71FED66-47BF-41F5-A6AD-05F3C34D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7BF8DDD1-5E0B-4DC1-BCB8-BFC311E15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725358F7-8F80-47EC-A163-9CE9DDD0C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>
            <a:extLst>
              <a:ext uri="{FF2B5EF4-FFF2-40B4-BE49-F238E27FC236}">
                <a16:creationId xmlns:a16="http://schemas.microsoft.com/office/drawing/2014/main" id="{0CA606C7-6A8A-4C88-BA11-30FB45ED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99F92756-A60A-4652-92F0-F648EAEF7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FEBAA2C-6983-4E9C-B262-0D3EC1391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9BF80161-49FD-4174-86E6-C34AEA89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D89E9F65-5487-4ABF-BFA6-C32271A25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EA978546-F4D8-4C44-AFFF-E28DBD99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>
            <a:extLst>
              <a:ext uri="{FF2B5EF4-FFF2-40B4-BE49-F238E27FC236}">
                <a16:creationId xmlns:a16="http://schemas.microsoft.com/office/drawing/2014/main" id="{F201E5F4-CD4C-4ED6-B89A-77A0CD71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84302D08-4383-43F4-90C8-9A990A4B0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B793DDB5-6698-417E-A437-C06014E3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3D04F107-A851-49B1-B25D-26E81BC45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DF6FB7A4-0DE9-4677-82A1-67156EB3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7D7612ED-7FD2-4B2C-9EF0-6F75EB02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>
            <a:extLst>
              <a:ext uri="{FF2B5EF4-FFF2-40B4-BE49-F238E27FC236}">
                <a16:creationId xmlns:a16="http://schemas.microsoft.com/office/drawing/2014/main" id="{1E243062-6A1F-4DE8-A0B0-956977C1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F7B76051-13C6-43CF-9EDA-F04FA068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722BA853-5D92-4AA4-8EA0-17CBBE637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FFCDBDA-E8B1-4CE1-9DC3-3F4D7BCB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1CFE5A4-8E7F-418C-BA48-AADF51B2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A7BB12B7-B876-477A-994E-2A29F2654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EDCBBD7F-78E3-43CB-85A1-2662B1B0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A204D35F-C5A8-4E45-A499-11945FF82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59</Words>
  <Application>Microsoft Office PowerPoint</Application>
  <PresentationFormat>Apresentação na tela (4:3)</PresentationFormat>
  <Paragraphs>59</Paragraphs>
  <Slides>59</Slides>
  <Notes>59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2" baseType="lpstr">
      <vt:lpstr>Arial</vt:lpstr>
      <vt:lpstr>ＭＳ Ｐゴシック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ESPERANÇA NAS PROFECIAS-2005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2005-09-19T15:08:00Z</dcterms:created>
  <dcterms:modified xsi:type="dcterms:W3CDTF">2021-01-01T08:28:06Z</dcterms:modified>
  <cp:category>EVANGELISMO</cp:category>
</cp:coreProperties>
</file>