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0" r:id="rId47"/>
    <p:sldId id="311" r:id="rId48"/>
    <p:sldId id="313" r:id="rId49"/>
    <p:sldId id="314" r:id="rId50"/>
    <p:sldId id="316" r:id="rId51"/>
    <p:sldId id="317" r:id="rId52"/>
    <p:sldId id="318" r:id="rId53"/>
    <p:sldId id="320" r:id="rId54"/>
    <p:sldId id="321" r:id="rId55"/>
    <p:sldId id="322" r:id="rId56"/>
    <p:sldId id="323" r:id="rId57"/>
    <p:sldId id="324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4" r:id="rId66"/>
    <p:sldId id="335" r:id="rId6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6D97650B-529D-490D-A19B-69F9133932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4B86C40-C2E4-427D-B9D7-30914CE168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7F0FC5A5-9257-46AE-BA12-72D5AA957A4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4171AE61-4A04-497B-B0BF-23F8355019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BE413EFF-2109-4830-88CC-061CB0FC3F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37B0B1B4-099F-45A2-8B25-89903B2BA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F8A735-C29D-49AD-BC94-7BE69FC419D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F216F0-2F76-4691-B5F1-B22D77229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75FE1-CB3A-49D8-A09C-68DE7A65CF2E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055C532A-08ED-4C76-9594-53B492288C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BC43FF0-E21E-4976-ABEB-7715E866F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0E8B5A-BA23-48C9-98B7-A085C7782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34677-3A12-4D14-81AD-C6D6CBBD99CF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804AA670-C1D1-431C-9C7E-C06DB14CAE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D1DE175E-8657-48B1-8614-21737A792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2C9EFA-966A-4142-B5E1-DA345C5B5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7D4F5-27FB-48C8-B852-080F9775227F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879079C7-B573-4778-89A8-68D49698D2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8841440-B92F-4C86-8556-81D2AC2EC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DF66FC-E4E7-4369-8DF0-7B1D188D4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0ECF8-0C1D-4CF0-8C29-80398492CB87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CC2087AD-6B83-4526-B9A7-8F48282C1A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433DB9A-9D33-441A-966C-F7EC285E0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F33F06-9C48-4637-9846-9602DC0A6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CA0B4-D01D-48E4-9E04-8AF0CE507907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DD06FA27-60DA-47DA-8DE9-AF10131AD0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5CD07C6-43F3-42AA-B8AC-EE92E4590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BD5EA3-8B9D-4C13-8B68-23BC38945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7C50B-37A1-4720-9DF9-CCA6CCEC6B1B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97AC6685-8B42-4E78-9D43-40DF85E1E4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1317E1AF-DAA2-4B94-9C1C-F0A3F29CA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CC0BD7-638D-44A3-B363-497FD217DD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69FE29-BBD0-4FB5-82B4-80A10CBE58F6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DF356971-82D6-44E6-8774-C965BD719C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18FFF9A-BF56-4941-97C8-031363637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4AAE0B-91F3-4A26-A4E2-F9B466FE3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7C205-4261-4848-9893-2DB5F536CE17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3323E71A-B465-4E5A-8EFA-5A71BE3816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B347906-6DDC-418A-BA83-08F7BA9838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921500-45ED-4275-9AED-3A511FF68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4EF0C-21F1-4B89-ABED-B8998F934502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D156264-49BE-4344-9C0D-EB1B2678F6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394BD036-94DD-4384-B0BE-9E64DFC5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08FF08-D41B-4B7A-9D2C-2BF42AA4CD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6C7225-5E3C-448D-919E-DD89BAE62248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991C84F8-7C85-4255-A062-7BFE076A08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8479C92-79E8-4DD5-8370-9C4BEFBBD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A9C2CB-282F-4D3C-8ECD-DB26D1A94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96D5C-E34C-482E-B3F4-0D9A3A02F482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9DE3BB68-1888-4E91-AE92-9E83745DBD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F5C1D2B-8F0A-4A8C-9B29-CDFB76089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053CE7-3AA6-4478-BD21-E35C31EDAC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4DC7D-7750-440A-A549-E2F533C72CC6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47942C2-FD3A-4897-9C96-C9C055F3CF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ED406573-2B56-41C2-BEAE-9138CB315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64100C-52BD-4546-BC18-A5EF551C6A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BF558-3588-4344-A3C0-65754408F9C4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02357CC-8DEE-4EA3-8644-9A3E6AD770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702FC022-D0E7-4C9C-9F82-CFD279950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C48B9A-D90E-4B84-B6BF-EC487CA7F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F9525-3F77-4346-B142-34CC4B488B9C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BC55E2B9-9156-4E69-8133-D10D7A035D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8AA254F-0B2F-4451-8BFB-89FFA7709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2E9CE6-553B-4912-A296-37F78EBE3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FBD0C-BBC9-4BE1-96DA-D3050A439CB0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E0AAA8F-9879-42B0-90ED-FC04B13C69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90F5C40-0248-4585-AE2F-87E3CC3B2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3EF92D-869A-4341-B685-1B336C808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41DE8-84A2-4494-9F06-3C37B1B13956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1426894-8843-4E21-8638-4DDD5895D8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64D16D92-0574-4944-8859-F7416B6AB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DA0B2D-13F3-4BB0-9FB4-3F0D235F0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888E0-317B-4BB7-83AC-61EC637B65FD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67DB8B3F-23D3-4762-914A-EEA7345330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8378F6AF-22E1-4EE0-A3D1-AD1A89948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52A2F1-6D80-4836-9B2F-F0C9701E3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06353-38D8-4123-A0C2-00490F414AFC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6A8B8E3E-213A-49C2-A464-C190D30978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85DC4CE1-DFB1-4365-9D3C-253F58FA4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77BE2B-2CA1-4A92-BBE6-0AD808DCF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9129F-7EC8-4080-AA25-7C9DB38A857F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45754DBA-226B-4903-BB72-EBD8F1C573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C9F50062-A6B5-46BB-A5D2-D8F9DC175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BAC378-4C5B-4B37-8C9A-D857A5F82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75A8A-D196-40EC-B77C-85DF9C3D9C4E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6CA985C-8700-442C-9CC2-31965E07A5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94E991E7-2A77-475B-967E-46F2FAD1F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4D39AB-111C-44EB-80EC-D0148AFABC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BE9BD-76F3-4D6D-BA2F-6491FAD27C7D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5C4E6A8-A350-42FA-965F-6031069624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E835207C-09DF-4137-A62E-715A2AA64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AE9233-1BBF-42D7-A7C8-7F3447B3B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34AEF-33D9-4BAC-9EC2-6AFFE20FA9BC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24E81AE9-3C51-4093-AD7C-803BADAFE3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26EDF11-F9B3-4F89-A392-75D04A99C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76864A-71DD-4A12-BACC-CE246E4E7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4288-C023-4CA1-ABF0-B9D0763FF271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F2F3CDC-37A4-4A77-B0B0-3AE01564E2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AF2450E3-6BA7-476D-8694-18CC76044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ACF4E3-9B15-49F5-89DF-ECA700EB10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09016-DCAF-4A84-B65A-4DF16E396109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964A5BF5-36AA-49CD-A7A0-922A745F14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3DC0E51D-BDF9-4158-A830-894022870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F8720D-295B-4A5C-8F0F-07ACF3C2E3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1CB14-1D5D-436B-A6D2-92213B67739A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3BF981CD-34A1-4E4D-8544-9D92C748D8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72678E88-D089-4D33-8621-1BD2052E6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58571A-C807-473A-90B2-E2D232005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0549A0-9F26-4095-AA95-5059B333DCEC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4BD780A7-B479-4AC1-8D0D-8102370823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526B357-75FE-4839-9DF7-37051F18D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C0B689-2A58-4C61-A285-340F53BAF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5B226-8BBB-4C52-8805-1E4C035EDC4D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86ADE55B-1F6F-4704-9006-E1670A70A1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AEA1A8C1-237B-41AF-87F7-BB2369E07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D8FE1D-BE5B-4455-ABFF-1E22BBBFD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9F609-B068-4451-8D10-5E684A257FAF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F110FD4-D0E7-4055-8907-66C46BCA1F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87C0E69A-DE1B-4CD0-B828-1BABAB0FE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5C380E-8398-493C-8496-0240BB0A38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502DB0-BF37-4F10-BE73-B5D02359008B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62E93E35-34B8-4472-A432-FABA45A24B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23A16F3D-4DFE-4BDD-A685-6250C423A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109D2A-3D96-4633-9D42-00BE1FDFAC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1DD8D-FB19-42E9-A01D-393B850C314A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4C13C703-A333-4BF0-A0AC-A08F254E44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E27B722E-F860-4D52-AD4F-0D931F1F8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D349A1-0864-4892-82F9-24D9FB8CB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06D84-54A7-47CF-A879-4F7551F51B09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8FF864D-6D74-4F5E-A853-3EE5DC10D0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86FEDAE7-1DEF-4E1A-9000-5153C5283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EDD4B6-1C8A-4085-980A-B33E72F58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90C07-0959-4D77-9299-0E8782A990CE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63DD8899-05BA-44AB-B90E-7C117AA6A3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ADDC90B1-1460-4D60-9203-073A83558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73EA35-8DD9-45D7-AAA5-D490DB433F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F4552-4CA1-4CF1-8FC6-11C5657133A0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1C375630-C889-40C2-82F8-020557F4EF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261173B-67CE-457E-8A20-E9D51A53E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6FCD8F-3AC7-4139-A556-587D73023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B2C53-D782-4A2D-8D10-A69E94FC2DAC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DE4DF95-A7D6-43A9-9311-9C65586315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031B22B-28FA-43FE-8FFC-B5E9B399B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1FFAE2-23F7-48E2-B238-3C5CB6345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041C8-6159-4B1E-9E77-7E20F49B2737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6A09061-93E2-4360-854E-823B0D670D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8F4AA18F-56ED-4346-9B5D-20C9AE500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47988A-EA8E-4FFB-95DE-99B875255C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8F9CF-194F-4163-A9E5-B0366DD957D9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8812EE1D-D253-425E-B24D-04BFE18E6A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EEA2681-60DE-439A-B842-78077FA82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8C9482-2A27-43D4-925F-80FF720439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E2887-8A5F-4E98-8D7D-1A227EC2039C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129F3A6A-4666-45E3-BDD8-DE41167836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593A2AA-2721-4E80-BBF0-289D778B6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EDA12A-0D2B-4FCB-839A-7B0803CDA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4DA78-0199-4F0B-95B2-D9735692277E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13A8F97-535D-40AE-B832-C2C4B0A23C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E9A8589-635F-4F06-AA0D-6D4E8E26E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349B82-C092-462A-BE9B-A3CC9984B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BDA502-3C77-404A-89D9-94E7EA32E896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D86760C-0557-49C5-ABBC-FA29581CFB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7C2AF003-CD68-4902-9149-344F1F395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4665AA-28D4-415A-903C-F74455127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2F60E5-98D6-4F3C-B90D-716472EED07A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95564178-2873-4775-A793-F843EC76FE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BBD08470-62E7-49B1-9AB9-584D6D1FD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60951B-0153-4EA7-A112-2A8D39200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31A81-4E7B-4616-849D-3628B990823E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E1879CF1-F9AE-40AC-AE41-87AE0949CE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46602DC-60EA-429D-9DBE-B08A82844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65DE8B-F4F1-4BD2-AD94-05E7F8392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851D1-C009-4309-B656-C84D565583A3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D134003B-EF5E-41D3-B909-AE425D5866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EFA74B8-6DEA-4F3D-93F7-BC4302FFA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951747-0B2D-4B0D-B343-4C3FFACC0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E92EC-70A0-4886-8AF8-126BA1ACA109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5BDB7FBC-7477-4FEF-BE30-00F8039C95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CB20D10-B4A8-4F8E-87E4-A8D279A26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5D6FF0-5FDA-4445-8760-31EDEFBF2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E0E68D-BEE5-46DB-BACE-51E731731C8D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D8B8507B-FF55-4D1D-99AF-23B7C2DB91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5D0A7A8D-FE1D-4D40-85DA-8BF48AA1B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F6C5EB-C07A-4578-B360-881EE7DBA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E98E8-8357-4F94-A3AF-6E7E49D26E85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3ED499F-5D1E-4F22-99C2-BBA058815E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41D3B8F3-EA2C-4335-8372-6585E8C18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2DBC53-3EF9-4187-BA8B-10E3EBF2B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D86DD-B6A5-4693-8F9C-324DA2E8CB70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52FC3BFF-A961-49C6-A046-C5F4A8378E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1892F3C8-DA3C-40F7-920C-5502B5300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1357C8-1210-4653-B8DF-D341DFEAA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D0085-8E61-455F-AF4B-7CD849BB5E0B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DB505831-6406-43B8-BC31-37D4897FA5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884C607F-1569-4765-BA55-FE2CE0467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717ECD-DF69-4B4D-ADCE-C079F8D45D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4AAE7-0097-4826-A9C8-A84C3B33EE9F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ED27D69F-DC4A-4B8A-957E-DF63A753E5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038910E2-52F6-4F08-875E-45EEC6FC2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534D2E-109F-4DD0-A67D-B3F60383B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9D9A-7909-4529-AD15-711782B3F1DA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71E4EB80-AF7F-4344-BEC8-66B149FD27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FDFFD30-B007-464A-B2E9-2D1742BC0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3474E2-0E90-42B4-B3BF-C71490583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5941C-2A35-4FCF-B4AC-67C3101CAF61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749EFAA8-0277-4417-8971-9515905A6A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5F4C54B-67B5-404B-8763-0F15DDDBC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13D13F-6CA8-4630-B1A6-6238CB0D6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4F909-239E-48D9-BABE-9619630F76BB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325DF664-96CD-478A-9DBA-3CEBA01C7C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9C0F9E78-E84C-47D4-9C40-7EBE07C48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8DFF10-EA7E-4EC6-983F-0CC0394FDC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CA843-4320-4ECA-A4AD-4AC3C2783C68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81A18B3C-699A-401E-ACFA-93A21BA05E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A1DA4830-CF3C-4F86-AE50-DBB8C5C29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DBDFBE-5E42-4DE9-A219-D72AEC38A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03614-A137-48DB-8669-C0985C983B23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7030CC1F-C4CF-4AB5-A020-65073BFB09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2835DE9-66B7-420E-B341-95F2A06D7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52DD82-8C8D-45C3-A941-7EE09782E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72942-C6CD-4C0A-90DF-4A8F6C857499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FBC02437-9C68-4A24-82AE-3622320426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D6350E52-2E4A-46E6-9033-D32EA373B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CEF0A9-DAE6-4170-BC61-0687FB186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55FAE-8D8E-4281-9A40-0773EC45B191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7C282882-594F-4140-8ACB-43031938C8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5781A463-A330-4E22-97EF-837716929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2F70C9-FE26-4678-9901-476AF0837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A6574-816B-407C-8D9E-F5F977ABD756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4C7882AC-82DE-4D0E-B0A8-FC5167F6D9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F19A167-4291-4CF6-8913-81CE0A443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9C24A6-3490-40FF-B721-B217FA610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B48CA-D0B6-4755-B720-7AFC7E1CDAAA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A2AF489B-2B2B-49E1-A92F-20D0D239F0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49E2A691-4894-4612-AD08-38CD381555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805A91-9722-4C45-9C05-443653F4A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55865-B4C2-4C6E-A150-FF3DDC27E1A2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B376C8D7-1C40-42CA-933F-5CFEB02216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CB4A21BA-B4D7-4700-BE2A-278FD5FCF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D632B6-F6BB-4329-9D45-74F758B04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05874-C8D6-422F-9D3F-9B7BC5ECE565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5F5CEE4B-9301-49A1-8052-35EED94D24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8502B00-90B9-4442-A289-81E90264F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78B7E4-477C-4E76-B58D-6A33CA020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7A801-BA7A-4572-9E83-7D2AE6CA4A70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4384ED34-E161-43FB-9325-0B9456B020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7FC832E3-CE0F-4970-823D-353F3AAA4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2FA7CF-FD21-4D81-9C37-3C7AC672E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ABD31-B553-4407-ABF7-8FBF7D590365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D141BE7-F081-425B-A32B-2A40D2727A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B24D8FA-ADB3-4467-8DA8-6B8C78D6A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8CEB7E-9266-43A7-A523-8BAFBF47C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AF940-3FE6-4ACA-A892-0E3BE316F938}" type="slidenum">
              <a:rPr lang="pt-BR" altLang="pt-BR"/>
              <a:pPr/>
              <a:t>65</a:t>
            </a:fld>
            <a:endParaRPr lang="pt-BR" altLang="pt-BR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1F29BB15-AB48-4728-BA8F-2BE9E4AEDE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3B8F343F-C696-4826-AB18-8936DE4A9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668A62-D408-470B-8482-960EAF2FD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F64EA-CAB7-47BF-90AE-3C2E59D1C525}" type="slidenum">
              <a:rPr lang="pt-BR" altLang="pt-BR"/>
              <a:pPr/>
              <a:t>66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28D70E9-CD4A-45C1-88AD-38699CD4FB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CCF55D26-2D5A-4934-A6EB-481DCCB57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14E435-6441-4705-B04D-49194F6D8C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418C6-FACE-47FE-AEB3-4F93591F1179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B598F7E4-03E4-4E09-9573-26BDFCD1BC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FC55CE86-0BBC-4C20-A3E4-3E6FE6270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C0D432-AFB2-47BD-BB3F-8BE0D75F4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5B534-55D2-44A6-BCAC-02F956FF6D4D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001427D2-5604-41BD-9EB8-2CB5C99C15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53E68FA2-F764-417D-82AD-F3269546D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73501A-5822-4B0D-9C81-632069D20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0AD19-0CD8-4A07-BDED-238753E76A68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40D3DA6F-1D17-484B-8BDF-86A61B14A7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6F00C31-7706-4124-A575-2B63D817D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547B6-674D-4DD2-93F3-00C6B6E5E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AD576-7BCF-407A-8578-9602C7FBA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92A5EB-A630-4A7B-B760-BE4DB8FC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DE374D-8FF0-4670-95FE-6D01A866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A9F39D-B67B-42D3-AA89-133506DF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622B4-9CBF-4F4C-B3AA-6968A16BC0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4990772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34613-708D-41F7-98BC-012A290B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6B0728-E9F6-4012-9566-C45D6F92F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D0C936-BF1B-4C6A-B533-A406F6FE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9EF6AD-2452-42A8-AC0B-F9D5ECDC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D94A5C-B093-494F-BAE9-D0499F57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F8870-8A33-43B5-BA14-607FC5BAA4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3487502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5EC1B4-7777-4F8B-9E27-BD96668E5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E4DA60-4BC3-469F-9D25-17792B18C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825D89-2284-448D-9332-CD90C9CD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86997B-B177-403C-BAE1-4F20EAFC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F60257-6C29-49B6-951F-85D16D61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7096F-B3E7-405C-8FA8-543EAABD76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1590347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9D30B-49F2-472B-9647-31D721C8D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35AC6-65D0-42D7-BC6D-6AA99BACA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4E586-1AFF-4D08-9A70-1979FDC2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E6116-917F-4F56-9598-D66D73AC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900FAF-5280-447D-9C76-EC7D33E6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963D9-4EBD-48D9-B66B-823D0055B4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0125836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07146-89AC-4B99-8E43-0BC807D9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F65B52-2505-4B62-81EE-280808687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593266-FA3F-48C3-9527-188A9F12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74409A-5816-4AE6-8EC5-5C5EF666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325075-C976-4EA2-9551-8749DBEE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FC4D6-16E4-4CE4-B270-798069954E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4417206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CFD67-E8E5-45FE-B3DD-C6B41707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A2E7B4-9310-4CA6-86E4-FB466CC68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63778C-73FF-4616-9D97-357E34A1C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1AF12E-B31C-4E8E-B162-A8A9B9C4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31CAD8-9080-45A3-BF66-DBC55ECE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D03CC8-BB42-42AA-9575-9D111895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F3762-3F5B-4935-99D6-7EE4313B62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4459035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2E6F5-902B-40FA-B338-BBB40425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E1BE34-9701-4AC2-8CC3-E2F2F155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BFCCB4-B2C5-4584-B311-8909EDC21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7CA1425-2BD7-4C7D-85E5-F21C827E5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34A1F4-722D-4B90-8B04-047FDD82E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C8C48BA-2A11-4266-B882-8CAC824BB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0F9095-A2DC-42BC-B660-C69EEBD6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3432265-7D38-47A4-8280-21848E2F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62C36-0E2B-4BCD-A596-F906180999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5239801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A72368-5F57-45D4-8368-5258EB82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8FD03-5887-4AED-8D12-BD32CEB1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5E1E09-B528-45A3-BD55-E800A5EA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DB2DDF-F49C-4156-AADC-BF79D167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6EB3E-F4A0-4801-8F4A-0E65AF92C9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0772302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9647267-4A7C-476A-AEAC-37DAAA59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6949E6-1BDA-42C6-8D07-D951CED1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631CD3-2AC9-487C-81A4-76C65E46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252F7-70AF-449C-A0FF-2F1E18835C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2836029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F61B4-CDEA-4039-80B6-39E6CECD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038DA0-584D-4DAD-BFB6-455699A2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BB97EA-4543-4FAA-89F7-6F15A9F0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0A7D09-37F1-4898-88FB-5F0F932D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932112-4CAD-4C1B-A835-80D882B7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54AE1B-89AC-4EF2-A8AC-E05FB0A4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88943-EA32-416A-9269-56DABD8246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9672987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9BEDF-83E7-4BB6-A725-E7C84EA5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D8AFDD-1E8B-4A68-ADCC-CA1BDFBF5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16968B-73EF-4C9C-91F4-CE5805564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353BE6-D5E8-4E6E-B8EE-F7929F3C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161563-FA30-4B94-8920-53FA047F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11DAA4-5897-4758-B10C-A0B7A07F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2E282-9BDB-4F32-8A66-5610130864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4987421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828F09E-0CD8-4AAE-AEF8-1F929E896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AEF2E3-C1DF-4390-8137-9865DEC1E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78CFA4-7FFA-48C1-9759-A25EE49EA2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C3DE18-927C-4250-8162-37A839B38E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1472CC-DB48-4B68-9E88-4838DA4B3D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13B3FF-C063-44EB-B6D4-5DDB7F66D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EE8BBD0-45E0-4FC1-9369-1FA573EF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874FA0A-6A87-4C0B-90A1-734895D2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62E91C8-8827-47B8-9D19-0B1E3343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B897A8C0-4BC7-455A-AAC0-D21DA3FC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59E5D93-8130-418A-AF0B-8AFAE2CA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722D761D-70A3-40E0-906D-BCEDF936E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E657B5A-CC99-48EE-B96A-FA11A02F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18F4DD0-388E-4E36-8792-D35A1B61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3E8C1D96-FEE4-4E1A-B395-1EEA875A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1E91349-2964-425E-AE40-C44DAC21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694F021-B2C6-44BB-9F11-4D21947D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55438CB-F086-434B-B48E-7AFAE4E3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4D99CC-1F78-4C06-9163-316B73A4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7EC823EF-FEFA-499C-B479-19061572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757C51-8E33-4B7F-8427-F19C86B1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2AD6E20-2C28-4CA3-81D8-C5C3B043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3EAF2CE-B8A6-4C4F-BE45-04F5F708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74E5897-509A-43BE-835F-6520C79D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E0DCBFD0-24A6-4C4A-900F-29FFB0EF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21887A9-D42A-42F5-B307-7F979984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84B07069-E9D0-4EC2-9CD8-43232CC2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359CCC2-4623-4150-A73D-8DF684C1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90CF160-BC21-4547-BC41-7031051E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99EEEBE9-8CEE-4AC3-A3A8-00917A49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7B10C1A-7665-4F86-B4F9-05FD236D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06B4F97-45FF-4182-905C-74CC5D00C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16687D5-8E93-4FF7-BB1D-83E0ED93B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228AFD5-4DB6-4C3C-97CC-0156B900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7DA1054-382C-4FB8-B449-F92E20F5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33D9FCC7-DA95-4605-8F41-8B5B1368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0E0DDC21-2D39-4F87-8FBB-8C864A35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8F76E1AA-1959-4FDA-B285-CC4AFCEC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5D904B2-2207-4DF4-87E6-880BA7FA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9FF676C-00F3-4986-9B7B-B2E25DA2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93CCC81E-A90E-4CE5-9091-4C68FB24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F3E9850-3C18-462B-85DD-9F2C831D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1A6CD515-C6B5-4C2A-B750-9A6F59D3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7C2BC7B-E54C-4D7B-A291-363D299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902745-2E3D-4D94-BECA-DCA43A4C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B24C8943-5CAA-4EBF-921E-54AE8366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763636D-24D5-4BB3-8A3B-F2029A31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7B9044A4-F0A4-4319-AC98-4F4940EC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F05A66F3-E5ED-4983-BD51-7FB1B4C5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1BA96D44-0A19-4AD7-B1E2-2C0BEC6E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456E524D-BF11-4951-BF63-D5B76C2C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729F66E-3DD4-482C-BF6B-B30510AE7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CBFB270B-4647-4535-A252-9751AF7B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32AC452B-8651-47C0-8DF6-A5930DB8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DD0D2BF1-2F99-4B93-84E4-7D43FC9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BEC94DC-671C-467A-8D39-B7A6B089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1002FFDC-2DF7-4930-AB8D-FCDEEAAC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79E631B0-BE93-4715-881E-D911A2A5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2106D23D-BC87-4DF0-825C-AD2A9423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A0CBACC-11B8-4EB3-AFA0-0C62F750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8ABE6EB-5325-4C3C-AADE-15A046CF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>
            <a:extLst>
              <a:ext uri="{FF2B5EF4-FFF2-40B4-BE49-F238E27FC236}">
                <a16:creationId xmlns:a16="http://schemas.microsoft.com/office/drawing/2014/main" id="{93FE3560-2785-46CA-9088-F30BCBF4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CF7A7D7F-F201-481F-8A5A-93B189AB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CEC168DD-B5C7-4F9B-BAE5-70CC142F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C897F9BE-C8FD-4084-8EA5-7C6482D6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>
            <a:extLst>
              <a:ext uri="{FF2B5EF4-FFF2-40B4-BE49-F238E27FC236}">
                <a16:creationId xmlns:a16="http://schemas.microsoft.com/office/drawing/2014/main" id="{69861859-23E9-43EE-8F43-D6DA064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E4BF9CE6-1AD7-4331-B4A2-B831EE0B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864DAC2-0166-4C6A-9303-0258403A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29904FE8-F188-4726-9C43-E4D1114C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367C34E5-4E26-4BE2-BDA4-60586B4D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BD4F94DE-00EA-488C-BEF3-26EAF5CD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>
            <a:extLst>
              <a:ext uri="{FF2B5EF4-FFF2-40B4-BE49-F238E27FC236}">
                <a16:creationId xmlns:a16="http://schemas.microsoft.com/office/drawing/2014/main" id="{5BDE84FD-25CB-414F-84C8-442F5DFC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48EC29D0-BC4B-4A87-90E9-1B9CF990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9F5806AA-E249-446A-96F3-04517F6C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C9F9AB-BE56-4C9E-9A47-0D09DFC6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6EA3A658-B005-431D-A0DC-8775B534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F6D0CF45-771B-44E3-901B-44831FAC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0B1C0D67-204E-47DE-9019-85E3C0D8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1480DDFE-FDCC-4BB1-8794-1D630D7D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1F68B86B-8E23-4FE6-B98D-12766FFF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>
            <a:extLst>
              <a:ext uri="{FF2B5EF4-FFF2-40B4-BE49-F238E27FC236}">
                <a16:creationId xmlns:a16="http://schemas.microsoft.com/office/drawing/2014/main" id="{74D31BB6-53F6-44ED-BCFA-BF47F834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B025379A-C2FC-4D92-A70E-754A474F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CEF14216-8EBD-441C-9EF9-45C12B0F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5E0BB1C-A143-4733-9A87-2FC296E4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2277980-370C-4CA8-9D5B-E8831650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284A216-5BD1-4C81-815A-370EC387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0ECA10E-EAFB-4AFB-8374-3C7667FA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66</Words>
  <Application>Microsoft Office PowerPoint</Application>
  <PresentationFormat>Apresentação na tela (4:3)</PresentationFormat>
  <Paragraphs>66</Paragraphs>
  <Slides>66</Slides>
  <Notes>66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68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Pastor Wilson</dc:creator>
  <cp:keywords>www.4tons.com.br</cp:keywords>
  <dc:description>COMÉRCIO PROIBIDO. USO PESSOAL</dc:description>
  <cp:lastModifiedBy>UCB - Marcelo Augusto de Carvalho</cp:lastModifiedBy>
  <cp:revision>18</cp:revision>
  <dcterms:created xsi:type="dcterms:W3CDTF">2005-08-24T01:06:39Z</dcterms:created>
  <dcterms:modified xsi:type="dcterms:W3CDTF">2021-01-01T08:28:37Z</dcterms:modified>
  <cp:category>EVANGELISMO</cp:category>
</cp:coreProperties>
</file>