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8" r:id="rId12"/>
    <p:sldId id="269" r:id="rId13"/>
    <p:sldId id="270" r:id="rId14"/>
    <p:sldId id="272" r:id="rId15"/>
    <p:sldId id="273" r:id="rId16"/>
    <p:sldId id="275" r:id="rId17"/>
    <p:sldId id="276" r:id="rId18"/>
    <p:sldId id="277" r:id="rId19"/>
    <p:sldId id="278" r:id="rId20"/>
    <p:sldId id="280" r:id="rId21"/>
    <p:sldId id="281" r:id="rId22"/>
    <p:sldId id="283" r:id="rId23"/>
    <p:sldId id="284" r:id="rId24"/>
    <p:sldId id="285" r:id="rId25"/>
    <p:sldId id="287" r:id="rId26"/>
    <p:sldId id="288" r:id="rId27"/>
    <p:sldId id="289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0" r:id="rId36"/>
    <p:sldId id="301" r:id="rId37"/>
    <p:sldId id="302" r:id="rId38"/>
    <p:sldId id="304" r:id="rId39"/>
    <p:sldId id="305" r:id="rId40"/>
    <p:sldId id="306" r:id="rId41"/>
    <p:sldId id="308" r:id="rId42"/>
    <p:sldId id="309" r:id="rId43"/>
    <p:sldId id="310" r:id="rId44"/>
    <p:sldId id="312" r:id="rId45"/>
    <p:sldId id="313" r:id="rId46"/>
    <p:sldId id="314" r:id="rId47"/>
    <p:sldId id="316" r:id="rId48"/>
    <p:sldId id="317" r:id="rId49"/>
    <p:sldId id="319" r:id="rId50"/>
    <p:sldId id="320" r:id="rId51"/>
    <p:sldId id="321" r:id="rId52"/>
    <p:sldId id="323" r:id="rId53"/>
    <p:sldId id="324" r:id="rId54"/>
    <p:sldId id="326" r:id="rId55"/>
    <p:sldId id="327" r:id="rId56"/>
    <p:sldId id="328" r:id="rId57"/>
    <p:sldId id="329" r:id="rId58"/>
    <p:sldId id="331" r:id="rId59"/>
    <p:sldId id="332" r:id="rId60"/>
    <p:sldId id="334" r:id="rId61"/>
    <p:sldId id="335" r:id="rId6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4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BAE27D7D-D3EC-46C0-994B-07BC0E8C7BC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9FD1B626-4B66-4CF4-AC8F-8DD848C160C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83972" name="Rectangle 4">
            <a:extLst>
              <a:ext uri="{FF2B5EF4-FFF2-40B4-BE49-F238E27FC236}">
                <a16:creationId xmlns:a16="http://schemas.microsoft.com/office/drawing/2014/main" id="{5B1625AF-4F32-424C-8386-FB52851DD276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3973" name="Rectangle 5">
            <a:extLst>
              <a:ext uri="{FF2B5EF4-FFF2-40B4-BE49-F238E27FC236}">
                <a16:creationId xmlns:a16="http://schemas.microsoft.com/office/drawing/2014/main" id="{4D123660-0E47-41EB-B3B9-93AE6737715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83974" name="Rectangle 6">
            <a:extLst>
              <a:ext uri="{FF2B5EF4-FFF2-40B4-BE49-F238E27FC236}">
                <a16:creationId xmlns:a16="http://schemas.microsoft.com/office/drawing/2014/main" id="{5F2C51A5-42A9-4332-AC06-4C93C37BEA4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83975" name="Rectangle 7">
            <a:extLst>
              <a:ext uri="{FF2B5EF4-FFF2-40B4-BE49-F238E27FC236}">
                <a16:creationId xmlns:a16="http://schemas.microsoft.com/office/drawing/2014/main" id="{222FC1A8-34FD-43EC-B1CC-31FA70BF75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A67FDC1-A26B-43D6-928A-DD4AD21B6212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A02A8D5-B9EE-4D95-BADB-8B29E45081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34EA5E-E99A-49D4-8936-0EB75A593CCF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E634F613-13C7-4559-AF9A-24225346643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C691B01A-7F02-4B1A-ACA7-1D9A8CF051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76B04D4-3C98-4564-9E2E-DE60DED5C5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21D50D-07EC-49B1-8A9F-4C8F1199DA0F}" type="slidenum">
              <a:rPr lang="pt-BR" altLang="pt-BR"/>
              <a:pPr/>
              <a:t>10</a:t>
            </a:fld>
            <a:endParaRPr lang="pt-BR" altLang="pt-BR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48A8B863-F80F-4A7E-85F5-3A9DA4854D2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568F88ED-195D-4721-8681-6CD7DB0E61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0A0A5BC-5674-4259-88C5-B685DBF15E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527DB5-2655-4A34-91AD-9F7D1F8BB7B0}" type="slidenum">
              <a:rPr lang="pt-BR" altLang="pt-BR"/>
              <a:pPr/>
              <a:t>11</a:t>
            </a:fld>
            <a:endParaRPr lang="pt-BR" altLang="pt-BR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97060DDE-6B75-444F-A251-20EE85EDE12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644B9935-EE55-4677-A6F0-623205B3E5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D933EF-F1E4-468D-9CBA-C7542E52F9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37CC82-B610-4F2A-B852-4E77BCB34C71}" type="slidenum">
              <a:rPr lang="pt-BR" altLang="pt-BR"/>
              <a:pPr/>
              <a:t>12</a:t>
            </a:fld>
            <a:endParaRPr lang="pt-BR" altLang="pt-BR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2008347F-9D8D-4609-9E2A-4ECB2AFA1C6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045FFAA2-4568-4FF1-9353-5A134D7631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4EC6206-AD69-4374-A786-D76E169F2B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6B4801-5CE6-490F-A113-EAB4A9910C77}" type="slidenum">
              <a:rPr lang="pt-BR" altLang="pt-BR"/>
              <a:pPr/>
              <a:t>13</a:t>
            </a:fld>
            <a:endParaRPr lang="pt-BR" altLang="pt-BR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56CD0CCA-F9B9-4BA6-9217-572AF4AE98D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A063EA99-F9A5-49F1-A2B1-801DEEBF2D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86B83E8-6101-4D34-BEF9-34503051E9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B0F7CC-2071-4BEC-A4CE-8B3661DFEAE5}" type="slidenum">
              <a:rPr lang="pt-BR" altLang="pt-BR"/>
              <a:pPr/>
              <a:t>14</a:t>
            </a:fld>
            <a:endParaRPr lang="pt-BR" altLang="pt-BR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2D251356-05E0-439D-8480-39D6015A44C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6D7AE1FE-BEE0-47D7-BFE3-BA07CE5B73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BCBD74-6F87-446C-B267-2D6D869949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F05180-C377-433B-A3F0-EC596E3ECD97}" type="slidenum">
              <a:rPr lang="pt-BR" altLang="pt-BR"/>
              <a:pPr/>
              <a:t>15</a:t>
            </a:fld>
            <a:endParaRPr lang="pt-BR" altLang="pt-BR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B7823481-0DD1-47C7-84F6-47416378C36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DF554B4D-C816-4602-8966-048481482E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3E2F2B9-A009-410E-9490-89594F9A77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49ED94-2095-4C5A-828B-CC275E22FDDE}" type="slidenum">
              <a:rPr lang="pt-BR" altLang="pt-BR"/>
              <a:pPr/>
              <a:t>16</a:t>
            </a:fld>
            <a:endParaRPr lang="pt-BR" altLang="pt-BR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3E11B49E-958C-4BFE-8BB5-0D953AB9CA1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77C6B04F-6EBA-4485-BAA7-325273F549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77997E4-F10D-4191-B492-EA67F4D109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879BDE-72BE-42D1-86DD-1D0D0D754A80}" type="slidenum">
              <a:rPr lang="pt-BR" altLang="pt-BR"/>
              <a:pPr/>
              <a:t>17</a:t>
            </a:fld>
            <a:endParaRPr lang="pt-BR" altLang="pt-BR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825FE28A-89CE-4568-B194-09C516742E1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5B08C9E6-3AD3-4636-AD11-47DDBAEE04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1801386-4824-4515-AEAA-91CC4450DA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8B10B8-0D20-4D1B-9071-454DF45113B1}" type="slidenum">
              <a:rPr lang="pt-BR" altLang="pt-BR"/>
              <a:pPr/>
              <a:t>18</a:t>
            </a:fld>
            <a:endParaRPr lang="pt-BR" altLang="pt-BR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0BB0AC82-67C2-429F-B8E9-461B9706D66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5E51CE32-E4CC-4AC7-93D4-AA3E898611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F4E526D-6983-4DC5-B791-31EBAF3B54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67EB33-C2A5-4206-B9B2-9C38625B1976}" type="slidenum">
              <a:rPr lang="pt-BR" altLang="pt-BR"/>
              <a:pPr/>
              <a:t>19</a:t>
            </a:fld>
            <a:endParaRPr lang="pt-BR" altLang="pt-BR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6EF14D42-B371-48EB-A185-ADC2C5C19C7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7BDD55F5-5BE0-4E8C-BCE6-577215C5CA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4B1CE3-E673-4746-A68F-2A5EC0CF8B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C92B06-EB70-437F-BCB2-21757861461D}" type="slidenum">
              <a:rPr lang="pt-BR" altLang="pt-BR"/>
              <a:pPr/>
              <a:t>2</a:t>
            </a:fld>
            <a:endParaRPr lang="pt-BR" altLang="pt-BR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465D6BB7-A1C0-4A73-8CFC-062BF7B4D00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0327B9FA-F7E5-4CCF-B228-C667F10F36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601BD56-25F1-4DBE-AA1B-CF9D139570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5AAB6D-2274-470E-B902-9078647C8C8D}" type="slidenum">
              <a:rPr lang="pt-BR" altLang="pt-BR"/>
              <a:pPr/>
              <a:t>20</a:t>
            </a:fld>
            <a:endParaRPr lang="pt-BR" altLang="pt-BR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01DFEB43-029F-4494-A2BD-5AFACDCDB56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6BA9503A-F882-440F-8F35-46EC238CAF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56665CE-9EBB-47F1-9314-80E44216F6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A4F666-B4DA-44CB-9370-44752B2511A9}" type="slidenum">
              <a:rPr lang="pt-BR" altLang="pt-BR"/>
              <a:pPr/>
              <a:t>21</a:t>
            </a:fld>
            <a:endParaRPr lang="pt-BR" altLang="pt-BR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C59CDFD5-B88D-47A1-93D0-90E5C3A5608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735D89E2-CEAF-4D12-BAA8-59C230BE8B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77620AF-195A-448D-9458-1A6922C628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F27DBC-7D38-41BF-8633-72FDCA6413A6}" type="slidenum">
              <a:rPr lang="pt-BR" altLang="pt-BR"/>
              <a:pPr/>
              <a:t>22</a:t>
            </a:fld>
            <a:endParaRPr lang="pt-BR" altLang="pt-BR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BC33EB64-3420-4705-9B6F-93EBFB4D0CE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1810193E-1292-4531-947C-2A6F4567A1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ACADF2A-0D72-45A6-8581-D81986F289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E5BF45-A519-431E-9D7F-4233BE33533B}" type="slidenum">
              <a:rPr lang="pt-BR" altLang="pt-BR"/>
              <a:pPr/>
              <a:t>23</a:t>
            </a:fld>
            <a:endParaRPr lang="pt-BR" altLang="pt-BR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2047D9A9-19D8-48E4-A4E5-890105EE9AF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16713CC7-0925-4362-8248-1D13555EE3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1283F3-3392-4201-8E69-7D596A02A7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ADC2FA-0C0A-4D13-A5F8-35747A6C3CAC}" type="slidenum">
              <a:rPr lang="pt-BR" altLang="pt-BR"/>
              <a:pPr/>
              <a:t>24</a:t>
            </a:fld>
            <a:endParaRPr lang="pt-BR" altLang="pt-BR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23DF058C-0080-44AC-AE2F-3524E9B7EF4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F64E9122-D9EB-49AC-812D-41DD02C58F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3C5AFF2-DF0F-41DB-B275-F6841FBF54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AB09E5-C443-443D-8A2F-4FCD731AF820}" type="slidenum">
              <a:rPr lang="pt-BR" altLang="pt-BR"/>
              <a:pPr/>
              <a:t>25</a:t>
            </a:fld>
            <a:endParaRPr lang="pt-BR" altLang="pt-BR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C867E707-1D22-4722-B70E-B308A6BD1D9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F1A2E1AB-EECF-438D-B8F9-A286EEEEC5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FAF4068-97CD-42D0-BADD-0CA898FF5F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40CA01-73FD-4EE7-8119-7A7FF2A9B3EC}" type="slidenum">
              <a:rPr lang="pt-BR" altLang="pt-BR"/>
              <a:pPr/>
              <a:t>26</a:t>
            </a:fld>
            <a:endParaRPr lang="pt-BR" altLang="pt-BR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0C425836-8433-4D7E-BA66-5AA9474E2FF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4D8EF884-CAB6-4258-B06D-D0FC8BFB72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56CDB10-19A6-421E-9ACB-0EABFC078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E7A9CD-08CA-49FB-830B-6717F9C272C5}" type="slidenum">
              <a:rPr lang="pt-BR" altLang="pt-BR"/>
              <a:pPr/>
              <a:t>27</a:t>
            </a:fld>
            <a:endParaRPr lang="pt-BR" altLang="pt-BR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E14DEC50-529D-493D-8E13-D88358C4447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7D1D2280-E327-48E5-80F7-5178425B75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1F26313-13B5-4131-84FE-BB5D33BDC0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47280C-ADAB-4AE8-95B7-E01F45B30C53}" type="slidenum">
              <a:rPr lang="pt-BR" altLang="pt-BR"/>
              <a:pPr/>
              <a:t>28</a:t>
            </a:fld>
            <a:endParaRPr lang="pt-BR" altLang="pt-BR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C4A7FB9-3A91-4340-937F-6B3C603CE9A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2B5E885B-6345-4B60-99EB-8E85A3283D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D6176E1-A878-4AFB-B94E-931246607F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451544-F1E4-43EB-9753-36325F9B90C9}" type="slidenum">
              <a:rPr lang="pt-BR" altLang="pt-BR"/>
              <a:pPr/>
              <a:t>29</a:t>
            </a:fld>
            <a:endParaRPr lang="pt-BR" altLang="pt-BR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8841B87E-808C-4FBA-BE1A-01C604E635E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60880F32-FF45-419C-824D-54DE6D9991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0D58A59-1160-4B1B-94C9-F9E71256B5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DD4DF4-8A1E-49F0-8951-9CFE7AC7243C}" type="slidenum">
              <a:rPr lang="pt-BR" altLang="pt-BR"/>
              <a:pPr/>
              <a:t>3</a:t>
            </a:fld>
            <a:endParaRPr lang="pt-BR" altLang="pt-BR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94E1FA55-447C-4A1A-90D3-226D11F91D2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AAA4DD17-87AE-4FB1-88FE-DE586213BB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9E79076-C9AC-4FFF-A05F-11F7DCDD01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900C9F-433D-4699-9F9C-2C8423A9641F}" type="slidenum">
              <a:rPr lang="pt-BR" altLang="pt-BR"/>
              <a:pPr/>
              <a:t>30</a:t>
            </a:fld>
            <a:endParaRPr lang="pt-BR" altLang="pt-BR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9F74A0D-2EFC-4004-A77C-5D9D09D913D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2446970B-ED72-4D39-9759-767770487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A8A8416-04FA-4F1E-9BD4-0F0570135E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6DE68A-9B9D-4CD1-8D52-25B825A11F31}" type="slidenum">
              <a:rPr lang="pt-BR" altLang="pt-BR"/>
              <a:pPr/>
              <a:t>31</a:t>
            </a:fld>
            <a:endParaRPr lang="pt-BR" altLang="pt-BR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87EEF79E-E6D6-4CA7-B1F2-706D898A352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A88BE9B7-B664-4478-84D7-DBB9A0BA5A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4712ACF-3C8B-4C80-8787-875FB78362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AC6EDC-DB4A-401D-8405-7FE3990B4765}" type="slidenum">
              <a:rPr lang="pt-BR" altLang="pt-BR"/>
              <a:pPr/>
              <a:t>32</a:t>
            </a:fld>
            <a:endParaRPr lang="pt-BR" altLang="pt-BR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6ACFEF9B-7927-43BD-83B8-CA8A5DA21F2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B4D0FD04-4FD8-4C26-8292-E939F6A5AB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5539A4F-1707-4DCB-9353-25813AFBE0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64B2A1-FA7F-46AF-8494-9E02A5B1F0F7}" type="slidenum">
              <a:rPr lang="pt-BR" altLang="pt-BR"/>
              <a:pPr/>
              <a:t>33</a:t>
            </a:fld>
            <a:endParaRPr lang="pt-BR" altLang="pt-BR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E3E0F82E-5E22-46E8-87F9-55C466A19E6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1CC5959F-5195-4BD5-BB73-96958D2802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2E1B60-BD0D-4E0F-9BDF-13CF5E855C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58A220-5A0D-49FE-8C6E-43C281749F53}" type="slidenum">
              <a:rPr lang="pt-BR" altLang="pt-BR"/>
              <a:pPr/>
              <a:t>34</a:t>
            </a:fld>
            <a:endParaRPr lang="pt-BR" altLang="pt-BR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A9F3E546-CA24-4A69-B71B-761D5EE16D2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A5BA35ED-EFEC-45D1-B32D-C2AFA7AE40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7F3C7E-49CE-47F2-AB2D-042F7584F9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244E39-AD25-49A7-9F32-4734C82445EB}" type="slidenum">
              <a:rPr lang="pt-BR" altLang="pt-BR"/>
              <a:pPr/>
              <a:t>35</a:t>
            </a:fld>
            <a:endParaRPr lang="pt-BR" altLang="pt-BR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A6CFDA32-2A86-4106-B2E6-172796B0569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E16755DB-1706-4CE4-B0C3-7CEA15BFB2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4B22131-8624-4241-B526-45EAD24160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9D4CC4-C122-40B6-B494-F17ADE56BA44}" type="slidenum">
              <a:rPr lang="pt-BR" altLang="pt-BR"/>
              <a:pPr/>
              <a:t>36</a:t>
            </a:fld>
            <a:endParaRPr lang="pt-BR" altLang="pt-BR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EE30C9EA-620C-4B7D-9A8C-0B51ACB9E9C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68FF289A-2095-4709-A73F-807742E5ED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F885638-32AF-4A73-8475-3A89019D14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07D6D9-5217-4B36-92BD-9F30776267E1}" type="slidenum">
              <a:rPr lang="pt-BR" altLang="pt-BR"/>
              <a:pPr/>
              <a:t>37</a:t>
            </a:fld>
            <a:endParaRPr lang="pt-BR" altLang="pt-BR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13AAB4B5-C704-4BEB-95FA-3D25AE0E659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3538F6EE-A158-4DB6-917F-77FF3CD205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7A2A0C1-BA04-4249-8ACD-FCCEEA32D1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E183FB-9C7F-4731-9857-9D7EFA141E9F}" type="slidenum">
              <a:rPr lang="pt-BR" altLang="pt-BR"/>
              <a:pPr/>
              <a:t>38</a:t>
            </a:fld>
            <a:endParaRPr lang="pt-BR" altLang="pt-BR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9C2D104F-45CF-4978-A1A6-B3A09BF7B10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046ED8F0-B8EE-4DCF-B0DE-283A1E0636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02880A0-0BE8-4C6F-9DA3-6B0132831E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716699-F797-4A51-8AAA-532796FA8900}" type="slidenum">
              <a:rPr lang="pt-BR" altLang="pt-BR"/>
              <a:pPr/>
              <a:t>39</a:t>
            </a:fld>
            <a:endParaRPr lang="pt-BR" altLang="pt-BR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166E7F5C-777A-423F-A0AF-59781CF2858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5085A527-D6A8-4E55-8472-99794B5DFD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DE28716-009B-4810-ACCC-A97122C378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970212-E734-4C75-A7E6-F5BA9DCA9422}" type="slidenum">
              <a:rPr lang="pt-BR" altLang="pt-BR"/>
              <a:pPr/>
              <a:t>4</a:t>
            </a:fld>
            <a:endParaRPr lang="pt-BR" altLang="pt-BR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B15969C5-0A64-48D9-A4AB-DBF3DFD086F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914EB82E-87C9-411C-97E6-C056AA539C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5443339-B604-4CDD-9FF3-EB07409B2A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44D5A4-8367-4FA7-BBE9-176639178A25}" type="slidenum">
              <a:rPr lang="pt-BR" altLang="pt-BR"/>
              <a:pPr/>
              <a:t>40</a:t>
            </a:fld>
            <a:endParaRPr lang="pt-BR" altLang="pt-BR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DEBCBED5-79F6-4C74-B50F-D5F5A9E16C9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D0992287-15F8-4F61-9A63-253D0DC4E9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0D05006-10DB-4F8D-8988-CF04CDB2A0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5DAC9-E389-477D-8BE0-3315B108DABC}" type="slidenum">
              <a:rPr lang="pt-BR" altLang="pt-BR"/>
              <a:pPr/>
              <a:t>41</a:t>
            </a:fld>
            <a:endParaRPr lang="pt-BR" altLang="pt-BR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C11E0D2E-0884-4C7F-B0E8-796E3790D53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244BB93A-1481-4B6F-9F48-2E71AD50F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1230EB9-6EB2-4687-9EE9-12C0D08D3E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75F882-DBF3-4F22-AC11-71819A07C03C}" type="slidenum">
              <a:rPr lang="pt-BR" altLang="pt-BR"/>
              <a:pPr/>
              <a:t>42</a:t>
            </a:fld>
            <a:endParaRPr lang="pt-BR" altLang="pt-BR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71049196-35FC-4C4A-9DA7-ACAB07E9FD0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46135211-CA85-4D61-8DE6-30012400E3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37A6614-D8B6-45B3-A749-231BC6B5AC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FCCC11-2BCA-4E33-997D-4F72AF5156B7}" type="slidenum">
              <a:rPr lang="pt-BR" altLang="pt-BR"/>
              <a:pPr/>
              <a:t>43</a:t>
            </a:fld>
            <a:endParaRPr lang="pt-BR" altLang="pt-BR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4FACCAF4-6E57-405B-9B95-132D4B4568A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825EB2BB-D687-4AB7-9F84-389AEBAB1F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0A44B04-4DD8-48E7-B6CC-A6C646DD1E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39FCC6-4154-4B17-A804-0FB69D04DEF5}" type="slidenum">
              <a:rPr lang="pt-BR" altLang="pt-BR"/>
              <a:pPr/>
              <a:t>44</a:t>
            </a:fld>
            <a:endParaRPr lang="pt-BR" altLang="pt-BR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9E4FA2C2-A4B4-41B1-BC43-989F06C3780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6191D1A2-A3B4-44DB-B9F4-F7629593EA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02A0B5-64D8-44DB-B9AD-FF5763C813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95C949-5DB9-4091-8109-DBD6949667C5}" type="slidenum">
              <a:rPr lang="pt-BR" altLang="pt-BR"/>
              <a:pPr/>
              <a:t>45</a:t>
            </a:fld>
            <a:endParaRPr lang="pt-BR" altLang="pt-BR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5345AD58-C864-4E76-ACA3-074A97D6DAE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D4145C41-BA4F-472E-8A83-448A373335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C53C53D-2FD5-4EB4-9D07-E63108982D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CE24B9-0662-4D99-B257-A01B88566B3E}" type="slidenum">
              <a:rPr lang="pt-BR" altLang="pt-BR"/>
              <a:pPr/>
              <a:t>46</a:t>
            </a:fld>
            <a:endParaRPr lang="pt-BR" altLang="pt-BR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7B3DF7B0-9333-48CD-893E-054CB309C3D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4AF74FDD-F40C-4A20-9EC3-CC2CB883DF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E0AECC-F32F-4FFC-9EEE-4AC68D38A5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A85992-8C4D-4BC5-865F-4B453D1FFA5A}" type="slidenum">
              <a:rPr lang="pt-BR" altLang="pt-BR"/>
              <a:pPr/>
              <a:t>47</a:t>
            </a:fld>
            <a:endParaRPr lang="pt-BR" altLang="pt-BR"/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17804CAD-76D7-421F-9CAB-4EEA1287C5F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7C652FA2-FF2A-48FB-8414-C1CF989894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8C78781-89DB-4366-BD04-5334945AC6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E208C-6235-439A-A921-CBC55B092C36}" type="slidenum">
              <a:rPr lang="pt-BR" altLang="pt-BR"/>
              <a:pPr/>
              <a:t>48</a:t>
            </a:fld>
            <a:endParaRPr lang="pt-BR" altLang="pt-BR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CB690E20-84D0-4A3F-99CB-2FEDDE1C77E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CFE3223D-51B5-48F5-815B-57E816D15A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A049E58-64B5-4871-8807-254FD642E4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A61C8C-8895-439B-A43C-95C8228FB656}" type="slidenum">
              <a:rPr lang="pt-BR" altLang="pt-BR"/>
              <a:pPr/>
              <a:t>49</a:t>
            </a:fld>
            <a:endParaRPr lang="pt-BR" altLang="pt-BR"/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5AEAAA2D-D0BF-4641-BE57-963385CC44A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F1E3B9A2-56F5-489C-A485-8F607C5DE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67DB439-6FCA-408E-B19A-5B486D85F4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274B9-A0CB-4425-BB42-5CC13D1F9C32}" type="slidenum">
              <a:rPr lang="pt-BR" altLang="pt-BR"/>
              <a:pPr/>
              <a:t>5</a:t>
            </a:fld>
            <a:endParaRPr lang="pt-BR" altLang="pt-BR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7306027E-8E09-4397-ADF6-37EA6FD28DE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2FCC3740-1C61-4F8A-B555-2091EB629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4275939-5D70-46FD-B0FF-08096B0102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80787E-F5B2-47C4-A60C-91A2DE050AB0}" type="slidenum">
              <a:rPr lang="pt-BR" altLang="pt-BR"/>
              <a:pPr/>
              <a:t>50</a:t>
            </a:fld>
            <a:endParaRPr lang="pt-BR" altLang="pt-BR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54850A95-8457-485D-BFB5-D4D530E9095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C900FF77-96F7-4E4D-B73B-F7DD9C03A0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17DCD7-E5AC-4FE0-88FA-19F54E1314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5E3EF8-45E9-445A-B7AF-C60AB39F71E9}" type="slidenum">
              <a:rPr lang="pt-BR" altLang="pt-BR"/>
              <a:pPr/>
              <a:t>51</a:t>
            </a:fld>
            <a:endParaRPr lang="pt-BR" altLang="pt-BR"/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CB22C0F8-6C66-488F-9FBC-1AF3DE80938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A9492582-0479-4B0F-8BCF-26D1469BF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1BDC53E-714B-4710-823F-478E2E2107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B380B0-914E-46B9-A694-E97FD83E4F52}" type="slidenum">
              <a:rPr lang="pt-BR" altLang="pt-BR"/>
              <a:pPr/>
              <a:t>52</a:t>
            </a:fld>
            <a:endParaRPr lang="pt-BR" altLang="pt-BR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454F359C-7B47-43A4-8B62-1389FA63B70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4C54A2CB-9058-4B31-9D68-0E2EC4CEFF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E6AC057-B391-412F-9B52-7C19F78C56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E55D0C-5686-4127-876F-E876E1DBC5F0}" type="slidenum">
              <a:rPr lang="pt-BR" altLang="pt-BR"/>
              <a:pPr/>
              <a:t>53</a:t>
            </a:fld>
            <a:endParaRPr lang="pt-BR" altLang="pt-BR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C1CF1716-7565-463B-9CFD-31CC91366C8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2B765414-95DD-46A1-8DDB-670DEC0316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6BD9319-7096-4972-9DBF-5F6CC2F197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6FDDAE-E946-4A88-9E8D-A36ACA7160C2}" type="slidenum">
              <a:rPr lang="pt-BR" altLang="pt-BR"/>
              <a:pPr/>
              <a:t>54</a:t>
            </a:fld>
            <a:endParaRPr lang="pt-BR" altLang="pt-BR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0F6A3119-8BCF-402F-9E7A-8F8FAEBF049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99B0828D-9369-44ED-9D73-AFBC121046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3806516-0CD4-4C68-A306-35D3D98653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C3B7C1-427E-4B25-868F-71B6849B426B}" type="slidenum">
              <a:rPr lang="pt-BR" altLang="pt-BR"/>
              <a:pPr/>
              <a:t>55</a:t>
            </a:fld>
            <a:endParaRPr lang="pt-BR" altLang="pt-BR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90C64C06-406E-4CA9-8CBA-7BEAD0C1CD6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EC6CD7B5-4E28-4145-9337-4C752245C5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21F08AF-9534-4A42-B141-0F8D5DBC1E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7B7996-3C68-462C-B72D-69583868762E}" type="slidenum">
              <a:rPr lang="pt-BR" altLang="pt-BR"/>
              <a:pPr/>
              <a:t>56</a:t>
            </a:fld>
            <a:endParaRPr lang="pt-BR" altLang="pt-BR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F414857E-4E47-4062-AE38-1EB82699BF5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4E068200-BB53-4719-BE76-770AC6E410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E0D733C-6EFF-41A6-888C-035A5E13B9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1084E7-1910-484C-9ED6-3A951CA1D25A}" type="slidenum">
              <a:rPr lang="pt-BR" altLang="pt-BR"/>
              <a:pPr/>
              <a:t>57</a:t>
            </a:fld>
            <a:endParaRPr lang="pt-BR" altLang="pt-BR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DB974C8B-FE2A-4B64-B9E5-23ACB412BA6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AFD36DE4-C17E-4137-BB6D-4EBE56A34E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D6A86FE-9BCF-4A6B-86D7-3B0A50C8AE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98FBA6-7359-4544-A5BB-32A0CB672586}" type="slidenum">
              <a:rPr lang="pt-BR" altLang="pt-BR"/>
              <a:pPr/>
              <a:t>58</a:t>
            </a:fld>
            <a:endParaRPr lang="pt-BR" altLang="pt-BR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2080697C-9DF5-442B-9F53-0DD5B730C85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5EA8B3EB-C554-4E99-96D5-F177FB0D72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1795088-3549-4C42-815E-3F43A6704A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A49438-051C-4646-AA4F-25B2AE9B7994}" type="slidenum">
              <a:rPr lang="pt-BR" altLang="pt-BR"/>
              <a:pPr/>
              <a:t>59</a:t>
            </a:fld>
            <a:endParaRPr lang="pt-BR" altLang="pt-BR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F00F449D-1801-4DB1-9659-DAD72648CEB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9FA32E5C-1197-447E-A853-DFF5DB7E8A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A5E9A01-26E0-4475-B30A-D9EF924AC9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C22EC3-93FC-48E4-B05D-B4D0481772F2}" type="slidenum">
              <a:rPr lang="pt-BR" altLang="pt-BR"/>
              <a:pPr/>
              <a:t>6</a:t>
            </a:fld>
            <a:endParaRPr lang="pt-BR" altLang="pt-BR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0623F2DB-8AC1-4504-B292-F0A6C4AB45C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6D9FD8B0-2C0B-4D97-B8A5-7DE59073F5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EFDA02-190D-498A-9060-4E49C034EF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7A9F77-201F-4324-8E57-52A37DD8E023}" type="slidenum">
              <a:rPr lang="pt-BR" altLang="pt-BR"/>
              <a:pPr/>
              <a:t>60</a:t>
            </a:fld>
            <a:endParaRPr lang="pt-BR" altLang="pt-BR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76EAB546-31AE-406A-A985-6B87E013704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7C2D0FFF-1BA7-4C23-BF23-450AEC951B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BF88B90-8AF9-459D-A145-C135BB77A0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338A3D-439F-463F-AF16-61EBAD67F339}" type="slidenum">
              <a:rPr lang="pt-BR" altLang="pt-BR"/>
              <a:pPr/>
              <a:t>61</a:t>
            </a:fld>
            <a:endParaRPr lang="pt-BR" altLang="pt-BR"/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4AD7ED44-D504-401B-8B7C-7958A21AFBF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C5DB54C2-92E1-4007-952C-F63FB1A600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C5277A3-1680-4C3C-BDA6-C51973E749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6005A7-44E1-46DD-A681-2FD3B881E138}" type="slidenum">
              <a:rPr lang="pt-BR" altLang="pt-BR"/>
              <a:pPr/>
              <a:t>7</a:t>
            </a:fld>
            <a:endParaRPr lang="pt-BR" altLang="pt-BR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79B12FD7-6025-43CB-96E2-3B90CA180A2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7706087A-8C0A-49A4-930B-1A5A25CF07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BECE4F6-7827-4404-8672-B411ABC266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2A23F9-10B3-44E3-821F-0FAB799B8F40}" type="slidenum">
              <a:rPr lang="pt-BR" altLang="pt-BR"/>
              <a:pPr/>
              <a:t>8</a:t>
            </a:fld>
            <a:endParaRPr lang="pt-BR" altLang="pt-BR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5C86322B-8FBB-48CE-BA00-98593AED9DF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DC23BFBC-EB1C-48F1-8360-FA86DD6575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5B6A34D-2EDF-4189-B73B-84035CE835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AE4DA3-714D-4641-A602-8179422039FD}" type="slidenum">
              <a:rPr lang="pt-BR" altLang="pt-BR"/>
              <a:pPr/>
              <a:t>9</a:t>
            </a:fld>
            <a:endParaRPr lang="pt-BR" altLang="pt-BR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B08E701B-1BD3-407D-9FEE-A9D2268D3C4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15665CD4-6543-422D-8FEE-30E1A9D279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8C6EDC-15DC-4FE7-8AC0-C383F69AB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E77E3D-2C8B-42E2-9318-A31D3E98B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2B6A877-AEE9-4BDD-B3BF-1E9520E83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AEBEDB-3A43-43D5-B571-680280C12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1D2F16-64D0-46F1-83B0-CC36D4AC3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C0CF4-F07F-42DE-8FF8-80F6C0E6C53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6629236"/>
      </p:ext>
    </p:extLst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EFB3F7-56C5-4632-9624-CB1D0F6DE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9168DCB-5E07-42D9-9133-243809011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C1AE42-3FBB-4745-8057-36C47CB03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282928-E65E-4B33-946D-07A64971F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A853F5-1EFD-4D78-BE5D-75930AF0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7872CF-CA28-4A6E-A2C5-B0C26685CC7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35800835"/>
      </p:ext>
    </p:extLst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BE3A0F0-D483-446B-A222-A04467CBC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6EBE068-C63D-4B9A-A6DB-5654E259B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30D197-72E7-4BF7-A258-462A6F6A6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797A38-E5E0-4932-B50D-E3E363B87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665BB3-20D4-483E-8E06-FF05394BA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FAFA1-8480-4230-85C4-C2F27079B4B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81498736"/>
      </p:ext>
    </p:extLst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54ABE0-E854-4882-A474-428A83C86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34C97E-18CD-4C66-9BF9-3502C001B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AB8AA5-F55E-488A-8A3B-BC0F2C1B0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33A125-945B-43EF-A418-92BDE1A29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B19B7F-E232-4D5F-A08B-26931F47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BA7E8-FB73-430B-BF73-C83CFFF2C81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86666871"/>
      </p:ext>
    </p:extLst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FB929C-8990-45A2-8A10-A49CE66CF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1672274-0391-403C-B6F3-1FEA370FA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7EC650-95C5-4A1E-BCB6-1FCAF8CB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F2163C-D46D-4873-818F-E8CA7D4FF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028B20-AB3D-4C45-AE07-AF863C872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1FF70D-07C5-4F63-892C-1434F8B13E0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78843581"/>
      </p:ext>
    </p:extLst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951808-6B0D-4220-B6A8-90F9E508F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EAA8BC-EAA7-4627-B3D6-1A2E5FC76E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1EDB785-96ED-41C1-96DA-35D1B8A58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8BFCF94-4900-4F53-8B18-311B2340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2518FBB-2951-477D-812B-5FBD9727D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4B20EDB-1206-400C-854A-D81439898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CC07E-BB7C-48A1-9C25-CFC69F3D975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99675773"/>
      </p:ext>
    </p:extLst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9690FA-0E44-4E44-A4F3-3B134D68B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486D99B-A4EB-4436-B42A-93E10BF24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DBC13A1-2E0A-4D85-A1EF-62F793B78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136FF2B-445E-4A29-B1AA-1495EDCE59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CDF7BD0-6021-401B-AE9D-FF30E3FE36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42384D1-400B-4240-A747-4CD14AF0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5AC56ED-0A00-4B9B-B6BC-631D8F4F1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89310BE-4BE9-4306-A086-DB1CF818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9F3F7-17F7-4CE3-A7E4-A05A2D9F68C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96401261"/>
      </p:ext>
    </p:extLst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093737-FF63-4DB6-AE22-1B1B54218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27DEAC7-9F31-4D88-9B87-6115E9EE7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69657D8-6E5C-4821-B9FE-336F4DA9A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5CE82EC-5506-4D21-84D5-F50D2A303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B0002-BF41-4243-A7D9-9201D0FFF4C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42513134"/>
      </p:ext>
    </p:extLst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A921EAB-49DD-4739-B91A-B5D69CFDD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AF5FE12-6381-4B7E-94A8-5960D9F82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BE63036-00EE-4EF1-B899-D996C564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99A43-08F3-4E61-8C05-702D0D85C6E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83781390"/>
      </p:ext>
    </p:extLst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D22724-978E-45FC-9E91-45404AFC2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A42824-8974-4057-BB73-B546331F7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FE6477D-D4F2-4830-861A-71461C82CD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24581CF-0DB0-40AC-B172-DAEB7E73E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3AF657D-B5A8-4524-B254-B2C87DB68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96D368-2E2B-407A-9502-6864832AE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BE21D-1B82-4235-8546-0A1D38DF5E7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70499243"/>
      </p:ext>
    </p:extLst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8B8B69-CE9D-4162-BCB0-040EEE11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2A8C555-821D-4A5F-A7D4-DEA1B26502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027D71D-6D5E-48A1-8F78-AB78E447B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EA57734-FD6A-4BC7-9A11-A9A09D636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47176E1-E148-4D37-B695-392768377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231E081-9E2C-4542-9922-EC4319826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0848-0335-49CD-B976-291EF3B6489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62376187"/>
      </p:ext>
    </p:extLst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019031B-05C2-49A3-9618-72AAA98F1E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073206A-5012-40CB-86BD-E5D449CD78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8931273-8B06-4693-89CD-D34E47C906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6C980FD-AEFE-48E3-A544-D79F7972D9C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49D715D-F1B4-41E5-8AA5-DE34CDCB107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FFF95D-6693-4D27-8F21-E9CDAD0EB00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random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84A3F4D-C248-4266-9776-8B76DA3BA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681CC1EE-2E88-4D79-8055-785ED3475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4EC566DC-3F45-42B2-AEC8-AE1F28867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5BD7B624-484A-4AA1-9A15-35A82B08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63FB0C01-4456-4CC2-82D3-B3D6BFE57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C74B686F-2375-4938-BD47-29D340F5E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52D170DC-1FFE-4A17-8C34-D43606F60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CCF215DF-5AC9-45BD-95C5-B1BD93BD3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A097A53E-C0B3-4C09-930B-AAA77ECAB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DDF0F8CD-A6D3-43D6-8824-DA40BEA68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E976E7B8-9C51-4DB3-9C13-1FD17D1C2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D9EDAE8C-7DCB-498B-AB0F-1CD4B0BF6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6E3922B9-8579-4683-AB58-5DE9C62AA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3CB9EACA-2577-4E91-9C9B-9868520BA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C24543D-7127-4E4F-BD8E-F95485780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0F9DECDD-0744-4D23-96D5-D7E6E7B94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CBB989FC-01A6-40B4-9237-261B612DD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2717F258-6137-4743-BDFA-5E9050D67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7F18FB23-4693-483B-8F14-FFD76464F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113CD6EB-D2F0-452B-B303-C97BFF292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1E3F8981-14FC-4B96-AE3E-6165C9B79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>
            <a:extLst>
              <a:ext uri="{FF2B5EF4-FFF2-40B4-BE49-F238E27FC236}">
                <a16:creationId xmlns:a16="http://schemas.microsoft.com/office/drawing/2014/main" id="{328D2CC8-AE52-4C24-8C59-AAC7AD8FB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1E6E93C7-D539-4C2D-8666-67E3F4FF5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912EB816-A042-4350-A605-0C3F4E1BA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8F65F2AE-5E2C-44B1-B255-F3611B2FA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84DB485A-A3C9-4B76-8444-67A7BE74D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B39A553D-DB4B-4BFC-B577-4BDA8D28E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0F1773A6-8816-4A68-BDD7-BA3D3FE10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70C2E5E-26FB-4B6C-9420-D6A2AEAE8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BCA63225-6064-4114-B441-970ED63EC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F899FB88-FECE-4069-813C-ABD45D3BA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id="{C567C215-0B39-498A-A1A2-3F47A7D65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8CA2F3EB-A9D6-45DA-8942-EE1550458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02D3549A-FED5-49F6-A48D-BCE30DC2E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99848958-3CA8-4FDA-8D62-A66C72A9C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>
            <a:extLst>
              <a:ext uri="{FF2B5EF4-FFF2-40B4-BE49-F238E27FC236}">
                <a16:creationId xmlns:a16="http://schemas.microsoft.com/office/drawing/2014/main" id="{7795D4E0-85AA-405C-961D-37FCBE322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7896786D-7E1E-445E-83D2-E01DFB033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AF4DC04C-7B61-46B3-8BE1-640D1FC63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F21A74B2-CDD5-448A-A2F1-9277C59B8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>
            <a:extLst>
              <a:ext uri="{FF2B5EF4-FFF2-40B4-BE49-F238E27FC236}">
                <a16:creationId xmlns:a16="http://schemas.microsoft.com/office/drawing/2014/main" id="{31816D4A-DC20-4584-B5A1-B668E5852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EB51F314-736D-4E0F-8440-0BE6E0196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619D2E3A-85C2-47F8-BD23-75CA0D302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4618D76-9BC9-4953-9073-491822162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8DF496BE-ED78-4BE2-861B-9615DB99B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>
            <a:extLst>
              <a:ext uri="{FF2B5EF4-FFF2-40B4-BE49-F238E27FC236}">
                <a16:creationId xmlns:a16="http://schemas.microsoft.com/office/drawing/2014/main" id="{A5B04AD7-0A7B-466F-A7CE-64D20C9A1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19BABD4E-4081-47A3-96ED-9D581E9EC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4FBBD4F5-38CB-4EFC-83E1-1681B09F8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FCB4A414-2F50-45B9-91CD-6C5005363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3">
            <a:extLst>
              <a:ext uri="{FF2B5EF4-FFF2-40B4-BE49-F238E27FC236}">
                <a16:creationId xmlns:a16="http://schemas.microsoft.com/office/drawing/2014/main" id="{AC525A60-CFB6-4B48-8BB2-8C004F11F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EEAF77B2-3DE5-4281-9198-77ED39B3A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09C963B2-A396-4FCA-A3B0-D65A55F0B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CDB2F104-86CB-4C49-8CD7-3E4A38F00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3">
            <a:extLst>
              <a:ext uri="{FF2B5EF4-FFF2-40B4-BE49-F238E27FC236}">
                <a16:creationId xmlns:a16="http://schemas.microsoft.com/office/drawing/2014/main" id="{4A62BDA1-C21F-4A06-BD27-4D733F623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3D209496-0888-44BF-9399-15B1EEEDA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9C5FB1D3-C45A-469A-BF4F-1E54FC5D4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5" name="Picture 3">
            <a:extLst>
              <a:ext uri="{FF2B5EF4-FFF2-40B4-BE49-F238E27FC236}">
                <a16:creationId xmlns:a16="http://schemas.microsoft.com/office/drawing/2014/main" id="{815A5FAA-D4C0-4C85-8438-E9054EDDB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EE9F1B5F-4572-4FC3-A32C-B5F6A70F7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6E9DC9E-6B4E-4188-A80D-0290E63B2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70DF26A4-1363-469A-988B-F3D5F0777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F1F9B3D6-8A22-4E52-BEA4-D6792F4C6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1" name="Picture 3">
            <a:extLst>
              <a:ext uri="{FF2B5EF4-FFF2-40B4-BE49-F238E27FC236}">
                <a16:creationId xmlns:a16="http://schemas.microsoft.com/office/drawing/2014/main" id="{471B7B71-EB20-4856-8595-8C4F742D7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234E1ED2-4EC9-48A6-8B71-505AF2A86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2F3C9E15-008C-4E96-9F3F-10F717D5D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3" name="Picture 3">
            <a:extLst>
              <a:ext uri="{FF2B5EF4-FFF2-40B4-BE49-F238E27FC236}">
                <a16:creationId xmlns:a16="http://schemas.microsoft.com/office/drawing/2014/main" id="{CB99B6E8-1626-40D2-93F1-930185104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28015140-367B-4C3D-AA5A-3221CCD12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C169BCE6-09AA-4169-A55B-AE60FE89C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07238F2F-0E63-4858-AAA7-F6837996F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CF823F01-1332-417B-9B6E-0BADD88B7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3" name="Picture 3">
            <a:extLst>
              <a:ext uri="{FF2B5EF4-FFF2-40B4-BE49-F238E27FC236}">
                <a16:creationId xmlns:a16="http://schemas.microsoft.com/office/drawing/2014/main" id="{795C0B33-F161-42D0-BDFB-EA23F0FF6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B95C3204-47B1-40BD-9893-40C894D2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6D91949D-E3EA-4D31-8320-E65DA9827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5" name="Picture 3">
            <a:extLst>
              <a:ext uri="{FF2B5EF4-FFF2-40B4-BE49-F238E27FC236}">
                <a16:creationId xmlns:a16="http://schemas.microsoft.com/office/drawing/2014/main" id="{68EA6FA6-AD10-49C4-A732-BD61F0757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D4FA5482-1CF1-4D20-800A-F447928D3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169A3D88-6D46-4EBC-81C3-B83A71802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68BFC840-AD6F-4878-87CC-69A82C47E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F2B4A6B-BB11-4F3E-B877-8124A01C6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034B8635-09A7-4ABF-84DA-F4CE2FA92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F332A18C-E253-4C8A-8515-FEFAF6B5F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3946C77C-2AF9-42B4-BBD0-23A2F2EA4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61</Words>
  <Application>Microsoft Office PowerPoint</Application>
  <PresentationFormat>Apresentação na tela (4:3)</PresentationFormat>
  <Paragraphs>61</Paragraphs>
  <Slides>61</Slides>
  <Notes>61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63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ESPERANÇA NAS PROFECIAS-2005</dc:subject>
  <dc:creator>Pr. MARCELO AUGUSTO DE CARVALHO; Pastor Wilson</dc:creator>
  <cp:keywords>www.4tons.com.br</cp:keywords>
  <dc:description>COMÉRCIO PROIBIDO. USO PESSOAL</dc:description>
  <cp:lastModifiedBy>UCB - Marcelo Augusto de Carvalho</cp:lastModifiedBy>
  <cp:revision>23</cp:revision>
  <dcterms:created xsi:type="dcterms:W3CDTF">2005-08-24T16:04:42Z</dcterms:created>
  <dcterms:modified xsi:type="dcterms:W3CDTF">2021-01-01T08:28:47Z</dcterms:modified>
  <cp:category>EVANGELISMO</cp:category>
</cp:coreProperties>
</file>