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9" r:id="rId38"/>
    <p:sldId id="300" r:id="rId39"/>
    <p:sldId id="301" r:id="rId40"/>
    <p:sldId id="302" r:id="rId41"/>
    <p:sldId id="304" r:id="rId42"/>
    <p:sldId id="305" r:id="rId43"/>
    <p:sldId id="306" r:id="rId44"/>
    <p:sldId id="307" r:id="rId45"/>
    <p:sldId id="309" r:id="rId46"/>
    <p:sldId id="310" r:id="rId47"/>
    <p:sldId id="311" r:id="rId48"/>
    <p:sldId id="313" r:id="rId49"/>
    <p:sldId id="314" r:id="rId50"/>
    <p:sldId id="315" r:id="rId51"/>
    <p:sldId id="316" r:id="rId52"/>
    <p:sldId id="318" r:id="rId53"/>
    <p:sldId id="319" r:id="rId54"/>
    <p:sldId id="320" r:id="rId55"/>
    <p:sldId id="321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3" r:id="rId66"/>
    <p:sldId id="334" r:id="rId67"/>
    <p:sldId id="335" r:id="rId68"/>
    <p:sldId id="337" r:id="rId69"/>
    <p:sldId id="338" r:id="rId70"/>
    <p:sldId id="339" r:id="rId71"/>
    <p:sldId id="341" r:id="rId72"/>
    <p:sldId id="342" r:id="rId73"/>
    <p:sldId id="343" r:id="rId7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86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88B435FE-3ACD-4EC2-BD95-BE658AE3FF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F0C9325B-6F0D-4914-9082-0B061083A95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FC4DAA46-BB9D-4CF5-9AAE-7E1F0CE7524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43E7A4C8-347E-4D35-801B-77F3E2A2F3D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65206577-11CC-4426-A961-B2F05CE3907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B3E0EEBD-BDE6-4D0D-9335-E2D8FE9B60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7F808C-5DDB-4412-A769-1678A797DB8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D3D4FF-7333-4C39-8ED4-9D1317D36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B1782-D279-4F22-ADFF-69BA36AEB3F0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2C634FA0-77C9-482A-BEE1-A49E83C357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9E4948A3-E9A9-4254-A4CB-C2544486A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137093-7322-4998-BA44-E40A9181DF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49E9D-6073-4F75-A2F6-2B0D709BD372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F56DA60C-554E-4AC3-B2A4-8917822142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950F0E5C-1D77-418A-871A-926BDDFEA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8C5913-362F-47BB-828B-52C2A7B227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018DA-681D-491B-8AE8-A0A299F507CC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C7EF6419-27BE-436C-9531-EEA5B9B2D7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A43DA6FD-6EF1-4225-921A-5B1A9434E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D802BE-2A5D-4212-A2DA-B85121BE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AC7442-3DFC-4170-AD0B-D4730D2B6CD1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368DC96F-785D-409F-A053-01B16C53B3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5DD62B26-AA00-4BA9-84D8-375192D8F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AA500DA-D2D2-4497-9866-47106A647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91A1C8-A350-4E4B-A91E-0125C8D2172A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13F48FEA-296C-4E41-85C1-FDC78369FF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90309BE-3D06-427D-AAC5-4354AADDD9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2415B3-0082-442C-B050-37F6609FB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36544-0710-4BA0-9036-AB9A9618807A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9FC1FCC2-4DC9-41F9-9034-1A408EAD6C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469B29E2-E04D-4A2D-BE91-8C86A3775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05FEFB-FD69-4B3D-ABB6-65406028D7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6552B-12F3-4DCC-ADE6-A0CF9D5A6EE0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27676393-B36C-4DA1-8C49-86B84B4E9A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444CEC2C-84C9-4DBC-BDB2-DFE1FEC1DD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5CC18F-96E0-4BC5-AB22-9DCFE80C3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909B6-71FF-41FF-BD98-789907AED17D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C32F03E9-5431-4EB3-9C4E-595D001D97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794D8D3A-04CE-45B4-B33C-1E58E9376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05F162-C644-441E-970B-A16FDDB280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16FD2F-8491-47DE-9E8F-05CE1439585C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ACC6EB2E-E3AF-4CDD-819F-55DBB63FB4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FB87CAE9-26FA-419B-A8F8-949A64C7A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F2F2B3-5736-4E70-B5AB-0CEE84FF6E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59C18B-4196-423D-A257-69591164DFC4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3F7BEEF4-2CB6-4454-B112-11D078DDF6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48E4F449-9F99-4457-8B16-B0381339B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0766E9-9CE4-490F-BBBB-2FF0A1152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2CA36-785C-4476-8C2F-5F2BDFEC1CAD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39F2E277-80FD-49E4-BA83-DA3E28D4A7B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D065F511-C27D-4F69-802C-31E9020BC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740C8E-1DE5-4F08-BA91-EA335286E5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B70DC0-B401-4A48-9D49-CFBDDA364D0A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7C0CB90C-8A04-481B-9DF0-111E78ACB1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CE72EA1-170C-449C-AFCE-B6C6878131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6E1B89-DAC1-4132-A17F-BA02A16E74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9AD8B6-4C0C-4C4F-B766-9F4E51F3DB25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170900B1-34C0-4A08-9571-AB697EA648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5569C46C-6D2C-44D5-B385-DE52B9837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1FAC7E-5752-444B-981B-7930E692E5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7C7A9-D53F-4325-B2B7-45C2235A8E09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B236A69C-3BDC-4D79-B841-BC34AAF1B5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B51DA6C3-02E8-4044-AE2B-6CD9EAC9C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64B391-3A0F-4F6A-976A-130CD25D5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2016E-5075-405F-BB51-67572A454441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5B19CB5A-7EAF-4A73-BAE4-D31491FE77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F61A2A2-7325-439F-86C1-AF45F5D5C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05CF81-2F15-447A-8F1B-69B5CA4EDF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7959E4-8BCF-44D5-B058-2288D5753824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3FFBFF61-520B-43A0-8424-93E5474FF8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25F7B75B-48D9-4451-A2C9-64D6AC7B8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7151BD-8CD4-40F4-8737-71FB3599DB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C009EE-9277-4D11-9FAD-BF11A5CD05DD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4E6AC950-EDF4-4321-9715-BCF19CF346E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E58D1A94-93E6-49A2-ABA1-279B4F12A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2091CD4-66D9-41AB-8E1C-F77FDDD1CB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AA4E91-0E42-4038-B0D9-F092C4534F15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208F8224-42D3-43FE-9C43-790BA265B4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25B34DD8-9A52-4F68-8F6D-ADEE3E42E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9E3355-D081-47AC-8D3D-4ACA16500F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544C1-A518-48AF-94FC-D0AA39FEA8B0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7DDE3079-B526-481D-8739-07DB0C2426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AAB6104C-46E2-4E60-8C4F-295518886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72655F-9C6A-4F21-B428-D7410EC9EF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75476A-EE2B-47AB-9184-B2964F4F8E9C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64438243-082B-495C-A6E3-8F43477ABB2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4D85A104-A647-4FEE-B5D8-665C843E53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97BA7B-D14D-4663-8155-9B597BBAD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ACF97A-CFDF-471E-8D79-79A9A3E8726C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9F9D0529-A3A0-4CDD-9C2C-288D722AAA5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11826620-299E-490E-ACDF-533B40888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1A8E76-A6E0-4864-972F-44F86FDD9F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CF89F5-23B2-4DE9-A167-925F7DC13B42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FD8467B1-899C-4308-AA76-369169C919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8BBC23B9-D366-4B83-A738-CA5C267ED1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2F6F5C-C5DF-4CEE-AB0F-DDF2AE6C6D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34CDE-8393-416A-ADB6-B303FDA22903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14FFF9F4-2655-4B6D-9AC7-F53687804E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99DC8D4E-83A4-48B4-9F62-9C2BDF45D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704CB3-F49E-4839-9C15-B44D0ADAE7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43878C-8B9C-4D30-BCF3-896470405129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603C3155-034D-4954-840B-7F10C6EFD02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03A8E40D-4A76-4C02-B6FD-86525B74E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9A7968-049B-4567-AF5D-58A1F5CFEC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0CB219-2DBE-48F8-90C9-028712D355FE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20B1318C-1FB2-45FC-B54A-A59BEA55B1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F2FB3FD9-9BCF-48F8-A21D-09ECAD88D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25D97BB-B05B-4E94-B0EA-6C97FC49E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5E71E5-F966-4D64-978D-A99723ED04AF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6B55C3B-1DF2-45CE-B32D-4644CE4A44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8CD54C27-DCA1-4509-ACB0-02E2ADA83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9E95CC-46E4-4F8B-95CE-089B04D5B7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E6724-B670-4A29-AECC-9E05A2D62B97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9F062EB3-85D0-485C-8878-363C05BA91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313D9337-27A9-4134-81AE-E8D8106A1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BF322F-0000-4372-AF17-7F9152FA0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ABCBB-62B4-44EE-91E9-209DA4EDB091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4BC5CCEA-688C-4D9E-9455-E080A079177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B92CA1A3-E5C6-4392-8A1F-822EA5456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B6B3DA-D955-4246-8D25-8CED03EF4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B1F8BA-7038-481F-804E-79C9696CE037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70232B23-3522-4783-B3B9-43CB820D9D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E3040088-5DEF-4750-9596-F62FEF05B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4F49E4-E40C-431A-A350-FF3654FB86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B838D5-3014-4457-8A56-33D8A1A1402C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D97FCBDC-3AD5-4776-AA0A-EE4EB56F101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EE3D8202-B6B6-4DBA-8492-DE3AFD14E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F162D2-A21B-4036-8023-A77A35F1E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17862-D7D7-4D9B-9243-562EE1462C1E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2F2B417A-2034-47CD-8B82-3C28FA0FF3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F0E8EA1D-8742-44E3-94A2-ED09E520D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EC284C-BA2D-4E78-B2B2-A8F9D0378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8647C-12C4-4054-A82F-6A6157028D06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0FED633C-A000-4919-8A98-B4A33B19BDD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925EECB2-EF18-4CEC-905B-5CC4DF431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B70B00-123F-4A4A-83B1-967FE0D045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A1F69-988F-4AF1-B15F-73EB62CAA366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697EFBC0-A9EC-43A9-88B9-E7D9891154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915AD38F-E561-42B3-A8A5-C3C6C2C6E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E25A7C-DDB3-45A8-A600-A027AF5BD5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F9FFE4-BAEF-45F4-AB7F-0E6426B5436E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4BDC0BF3-5144-4B55-9AA6-F2067E1274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A9333C33-BBD3-4628-ACC6-94DEDE444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DE56AA-9887-4073-83D7-328DE57A5A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DDC7B2-6464-494A-B1F5-E4D58F83125A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0657C71C-0C36-486F-A3A7-EAB696E7A5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3F2FCC2A-D78C-4EA1-A5B3-8C604721A4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94E8BA-936A-4545-97F9-2A27ABBE4A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8E23B-CE79-4766-89EB-93A357EEDDFA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E34FE717-4B53-48B0-AF7A-6342D0A041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FE41DAAC-75C5-4B34-8AB6-A6984CD96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7AC1DA-725C-43DB-8051-2024E53EF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E8A9C8-14FE-4596-ADD5-5B9A492B4A6C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165214FD-929E-4179-A317-C40E4F42ED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EFFEEDFE-D8C1-40EA-921A-8C6D2B0A3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F6958C-67B2-4BB7-A4EA-4516F30DE6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F288B-7FFE-4630-8104-8E3945BB85B7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981DE1A9-6E94-49F2-8826-F347F4E808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9063E09F-20C1-4119-94F9-407BF7A45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1F2022-80EF-43EB-B7C1-D0EB8C6C2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986036-7601-46DA-B923-8CF09454FEEF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295BF6DE-89EA-4CE0-8A9E-92FA7F8216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80E4252D-ACA4-402D-BB34-BE372FF97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B418002-FF5B-4427-8B53-C4A36332AE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595C1A-2C96-4568-AF72-BA0940BE0385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8CA6979E-EF2C-4C74-A561-657D2EA8844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1FAEBF0F-F50C-407F-8B1B-180D17CE8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708E5A-B6D7-4591-8627-E31284CBCD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2F196-D27D-4E33-A3E8-D4FCD7633685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3D654BCC-05B3-421C-81B9-711434FE00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B1385272-1A9D-469A-A521-F12C8892E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407A62-1179-46F6-AE9A-0764D6D00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4F324E-87EB-426E-B923-307929A45C0E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AF990E1F-68F2-4262-A5C3-8B2F7C52D13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7BC38C5B-4429-4060-BDF4-B0E78E1773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362C8A-051C-4BC9-91FA-8436196F32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8A935-EBD2-4EFD-9B80-3D35F481C290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9379C584-943F-497D-8830-E030448AA6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68F05FDA-1D03-442D-A8B6-1B3A37B00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B08E1A-990A-45FE-8401-87F03B588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01884-C2C9-4E89-976D-56A820D630B4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EA9D5E2A-E206-439D-8478-E6D06D56E1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836D5E5A-7260-4563-B84D-B78B94548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B77DE1-2085-4CD3-8F81-F03B9CA84C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93FB45-951E-493E-9BD3-25A70E4FFE57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BCB36059-D4D8-4516-A0F8-6C7B47ABF5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DABD490-FC53-4E6E-8986-5B1060039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379A0B-D5BE-487F-AAB6-52EB29E61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98548-5178-460A-B69E-4642AEE2B3B3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D1CB8980-7B76-4942-9D0C-6900B04C085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A4A1EF43-500F-45B1-810C-5407E329C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393369-BB06-4393-984B-D291CCDA0F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E0C3B5-92B3-4500-9268-167870245B71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45C7C257-695F-45DA-996F-8055E694329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C252E599-D357-4059-827F-B286864A9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7B41FB-D81F-4ECE-AAEA-787137EF05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78BD5E-1A3E-460C-9697-F17224B4DA06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8A65CD9B-DFCE-4F1C-90B8-E1FFF0D6DC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164E7702-26E7-4479-9665-3904C8E9C7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51BBBD-515E-4F97-AFFE-10FD69E8B8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F5EE4-0413-46B6-9CB4-BCC0BD8A1C3B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66889A9D-CB8B-4A36-8ECD-C5B7EB1C138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B8576879-752F-400B-AB9D-3482F4564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5DAE404-A958-4316-B5D9-E2E68B81BE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31085-9383-4A82-9221-B8D78D15BB84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2957BC09-485A-4C89-81BE-A58303ED30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128DD76C-BC3D-4E14-AAD0-D047D9AA9B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B02916-D9F0-4E18-91E6-ADA2DAC90E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D64CA-73DE-44C5-9486-1076F56E31EF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FC89B61C-2D8A-4AA6-9840-2794909886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D42E0C97-6007-457D-81BE-696251620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58A6E5-D603-40CB-B39E-E8FFEAF28D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C6587-E713-4D9A-AB61-F135766F04CB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33242716-6906-43A8-8179-6DE97D006F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52F8C5EA-76D4-4768-A4FE-42F3FF220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22B935-1ED0-4961-88C1-4D3EFDCEB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6ED16-1543-4E30-9E14-CE9E17F9E68C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33A2BEB0-A42A-4D9E-B66A-DC86421AF7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34A05D0A-8D1B-4BCB-95EA-24F8D8CF8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F82636-3B79-4AEE-B884-C6936A4798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B0FA1-5320-4349-B76B-039B7DD8B69B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DCB088DC-47E6-4217-B1C0-4807E996F2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C0278628-2E5C-4814-86EE-90873213B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5CE4E1-7E4F-48CD-9AAD-0552A26EB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CB976-307E-424E-9CE4-C2F39DDB1079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0D9E689A-B656-4608-9DEC-EBB2F64EA2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DF4A1AD9-AAE5-47BE-A553-4EAA245AB0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50C8BA-0340-4082-889E-A17229A40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2A40F-ECBD-4A34-AA27-0EEE34D2C6E9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4C7E4E1C-CFC0-427C-B705-1DD6836BA8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C8131DB-DD24-4E00-A0D1-54DE683A1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8D07AF-790E-4FE6-A125-23CD19837A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3C1855-8F69-4DB5-8D0E-972B3A60BDC2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5F88365A-5B05-40AF-8A83-3AB5169C62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B7E68A4A-5347-48E1-A624-8556F07AC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074EDD-76CE-49FD-AEC1-F8BAA4851B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A4A20-0CCF-4A93-85A8-939104CA76DA}" type="slidenum">
              <a:rPr lang="pt-BR" altLang="pt-BR"/>
              <a:pPr/>
              <a:t>61</a:t>
            </a:fld>
            <a:endParaRPr lang="pt-BR" altLang="pt-BR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AF0F7F74-81C6-4FD4-A10F-66D2DEDEC9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61F9F2DD-9C56-4821-915D-418D1B28D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FB9065-638B-4286-9094-6C3DEAC33F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FCADF9-16D7-4E26-8F6A-DD671F1E955F}" type="slidenum">
              <a:rPr lang="pt-BR" altLang="pt-BR"/>
              <a:pPr/>
              <a:t>62</a:t>
            </a:fld>
            <a:endParaRPr lang="pt-BR" altLang="pt-BR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7D5BF08F-2CB9-4424-B33D-EAE51E8C54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E5845546-921E-4EBA-83E4-03626BA7F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E12139-60C2-4EAB-A7B5-9F7FB76C1B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5618D-3CE1-4602-A45A-B951BBAC7D29}" type="slidenum">
              <a:rPr lang="pt-BR" altLang="pt-BR"/>
              <a:pPr/>
              <a:t>63</a:t>
            </a:fld>
            <a:endParaRPr lang="pt-BR" altLang="pt-BR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9F0B7611-2B24-4492-A7F3-D2EDC3209B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94DA6C46-C037-42A2-B42A-88F3139E7D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03C700-DCAA-405A-A6E3-665495573B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000391-BF65-44AA-9B35-5E356C3C3920}" type="slidenum">
              <a:rPr lang="pt-BR" altLang="pt-BR"/>
              <a:pPr/>
              <a:t>64</a:t>
            </a:fld>
            <a:endParaRPr lang="pt-BR" altLang="pt-BR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B355724B-DE7E-4AE7-8B5E-7C54EEE363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6D38F03D-1E9E-4155-AE5C-3FA8FF2EF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435951C-DF25-4DF9-9822-3E469DE81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40281D-FFE4-41C3-8E0F-DBCACB641728}" type="slidenum">
              <a:rPr lang="pt-BR" altLang="pt-BR"/>
              <a:pPr/>
              <a:t>65</a:t>
            </a:fld>
            <a:endParaRPr lang="pt-BR" altLang="pt-BR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FD0E480B-8881-464C-9785-A1C3E680A3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06C74D5F-BFF7-497E-A09D-CB0F8068E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0227BD-6BE7-49D2-9871-0A9347761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F63E9-2391-4315-BF87-15C24CF5DE7A}" type="slidenum">
              <a:rPr lang="pt-BR" altLang="pt-BR"/>
              <a:pPr/>
              <a:t>66</a:t>
            </a:fld>
            <a:endParaRPr lang="pt-BR" altLang="pt-BR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B6959498-286A-4F9E-B0C2-5287CA1F57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DDFF8B7A-90FD-4680-A9B2-5B84B2EB2F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E7DE68-4ED0-44F7-B7D6-CEF695DDCE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D3D229-7EEB-45CE-9ECF-7B65A3E0A05B}" type="slidenum">
              <a:rPr lang="pt-BR" altLang="pt-BR"/>
              <a:pPr/>
              <a:t>67</a:t>
            </a:fld>
            <a:endParaRPr lang="pt-BR" altLang="pt-BR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A94F7DB3-B902-427B-8DD4-B022E67E7D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B9ACADA-DAF1-4C25-9A21-5B782CB7D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E5C5FA-60FC-41F4-ABC7-341082CDFB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79BC69-9ACD-41FF-87CD-3194DD42B701}" type="slidenum">
              <a:rPr lang="pt-BR" altLang="pt-BR"/>
              <a:pPr/>
              <a:t>68</a:t>
            </a:fld>
            <a:endParaRPr lang="pt-BR" altLang="pt-BR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FEFADC2F-6F38-4DAD-8EDA-C626EDE532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F255F54E-5409-41E7-90D8-6DF45B091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FC8CBE-A2EA-4DA5-8FCC-84B7DFE070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5E2D3-3B6C-430B-A928-476226E82869}" type="slidenum">
              <a:rPr lang="pt-BR" altLang="pt-BR"/>
              <a:pPr/>
              <a:t>69</a:t>
            </a:fld>
            <a:endParaRPr lang="pt-BR" altLang="pt-BR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9CACAC07-DBDC-4FDF-AEB9-C035130B2A5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634C134A-FB78-4AA5-B2CB-3C52BB4AC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A9C3A0-A2A1-4A62-AA20-F06D227196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933787-5A1E-41D3-9B81-FB8AA2D35D05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B586016D-D197-4B33-B012-0BFEBE7249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B73D97B2-07CC-4E75-A5EA-3FA7D75AF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1F574E-DC46-483E-9894-309A170A5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11D96-1000-4705-B706-A1163F8D44BB}" type="slidenum">
              <a:rPr lang="pt-BR" altLang="pt-BR"/>
              <a:pPr/>
              <a:t>70</a:t>
            </a:fld>
            <a:endParaRPr lang="pt-BR" altLang="pt-BR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A5734416-1031-462F-82FC-3883EDC245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232649AB-C2A3-4A4F-ABAD-302895AFD4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0A4055-FB48-4628-980D-F8E9D221D8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2D470-AFB8-483D-A456-2965A2D9CE44}" type="slidenum">
              <a:rPr lang="pt-BR" altLang="pt-BR"/>
              <a:pPr/>
              <a:t>71</a:t>
            </a:fld>
            <a:endParaRPr lang="pt-BR" altLang="pt-BR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4BE5B7B0-F627-485B-9C4C-389F0B2D9A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44224711-EFC9-4018-961D-2045BA3CAA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36E25F-625D-4A8F-98A4-BD71C06114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D1446-CB92-4FB7-8466-A6418E50CF6C}" type="slidenum">
              <a:rPr lang="pt-BR" altLang="pt-BR"/>
              <a:pPr/>
              <a:t>72</a:t>
            </a:fld>
            <a:endParaRPr lang="pt-BR" altLang="pt-BR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38A75B26-CF18-479B-9ECE-C8DAE6415F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6F18202A-B756-48A0-8EA5-F88A70584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6CB972-0CF0-4605-931A-B8DEF4495B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6713A-A443-4622-B2DE-CE24C622FBAB}" type="slidenum">
              <a:rPr lang="pt-BR" altLang="pt-BR"/>
              <a:pPr/>
              <a:t>73</a:t>
            </a:fld>
            <a:endParaRPr lang="pt-BR" altLang="pt-BR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E04A6EE6-0715-4F2D-9BB8-A0C68EEA01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A5811676-38AC-497A-A8F9-8D2F7DFD2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C163B6F-BB1A-4F83-8E7D-DC6623EC63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583FF-8BA9-4B9D-A985-169D27F5E32A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758B24A2-1E1A-413A-8AB8-7C789F65D9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0A188904-824F-4F5A-B374-882216201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E1339F-A3C8-4EA8-91B5-2E1FF71341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965AE-53BC-4E0D-927A-FF1722049244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EF5EDA8B-9655-4387-9A15-099F353784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BF45418A-A530-40FF-A5D2-FA7B5A385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55B4-E55A-4858-9BFF-CE6B17895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953410-FE1E-4DE6-AF97-8F3ED1E6C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F9A35-5825-48B5-8715-3DF2DEE6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E10D50-406F-4F8E-BC3D-BD77A9298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D1CA05-4884-4569-B14D-B5D13EAD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05139-255D-4441-8F3C-398D20CC24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1479613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6ABF2-309E-4FDC-87DE-479EB388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8DC7B20-8675-4D7B-B2CB-04A715322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8720F1-A7F7-4C7D-A417-D9D659CBF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53E3DD-2F59-4FA3-A6EA-DA938FC8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3463A6-3FF8-4EBF-AC5C-68630BDE6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901CD-0F39-4853-9F22-6AC950794C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980682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AC3D77E-6C3B-457E-B060-9E6D7C45A0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3930EFE-36C7-4D44-91C3-04954B3DC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DBA422-344D-4E48-931A-FB9161503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6675D7-EC4A-4AB4-8123-D68DA178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E40E5E-D630-4DE3-88DB-B37E61EB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914BD-A1CF-469D-A8CB-B7B82354C5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510584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4DA0-BD8C-4A90-967D-0236B1C8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78634F-99D4-40F8-84B3-4806D0BF4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F62894-C73B-4713-BB4F-130478B5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0CC673-6359-4356-AFDB-48EB6A11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14CBEC-B195-4798-9ED6-482C6FB2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E3B19-819F-4025-9A66-2098BD85932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050974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58489-F531-41F5-B3E6-E8F584A6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B322A0-0804-48CE-BF82-1900A8BAA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814CF5-B392-4CB2-A9FA-84C0C8AAF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130AE5-C77E-4209-AFB9-C77757BC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2A9D39-182C-4702-94AF-88436C42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637AF-CD72-4486-A47B-1971091811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6383172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99ACC-C07E-4167-B131-46302435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F06DDD-13AD-4636-8425-D54222E00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CB07DCE-FD45-48EC-ACDA-8C6CE8B77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2CE18B-786B-474B-A649-EC249591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7ABADE9-D91B-4691-A5D3-8E281403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D9EAD8C-1720-4A3A-902D-F33BC586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17735-38FD-4795-A864-E0BAC57745C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50417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4EAA8-9683-483D-8378-4F50A4435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568078-B66D-4DD1-8EA2-6AEC14D60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D2D651-E0F4-4DDF-8109-E01C50D87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36A5547-5F88-4EAB-9009-05E654764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81E6CBD-CA18-45C3-831C-3463F9ACD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9B4A5E0-6B43-41E6-A3B0-043F2145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F350B17-D671-415D-AD02-573EA9A7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D9E15DE-ED22-4CB2-83F3-0CB28223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15150-2F0B-4C0F-84A5-EE83131786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046037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511C7-3892-4D5C-9E71-E975F9EF0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F680AD1-2282-4292-B827-94DCC3A7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D608071-5A28-4C59-9A6E-678E0854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761F27-B494-4FCE-8C84-9CF317F4D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43265-C688-4AF2-B9A4-39A18897A22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160619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5140B0A-430E-4297-B523-DD199BD42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867ED67-2AA3-430A-89F0-1D41258F1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0EFA88-9173-4D8E-B769-85A690AB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E2EFA-3FDE-4718-963D-1775DBF184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223099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4AF74-B730-4B1F-B07C-5AF5340CA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173503-BD02-4429-851B-43D9AC48E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902A22-3E8B-404D-9A3B-EE742A51F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DCD0368-7E26-4FDA-B2EF-1F2E7B00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07D91C-E9CA-4F36-89FF-B3676A44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D714BF-8002-435C-A73D-B9261814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AD581-7307-4EE9-9865-78659EAF319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6782592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6E608-BB6C-4F6E-B1ED-4C3F6C5F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EAE2293-43B6-4AB8-BD75-4938DEBAD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69FC879-0A50-4886-9550-E47D11EA7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B44E31-8D71-47E3-8FAB-18098088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6EBFB1-D1B2-4DED-8223-882AAA6D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84FE1A-5CC9-4B32-9FBA-8FD9824C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58C0E-EDBD-44F0-BFA1-20BAAE02BE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7501285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576B08-8C9D-4849-AFE2-24B9D8DD2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AB5D548-9B09-4CAA-B927-E652796D0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742FED0-85FA-4A4A-8BFC-C890362D1B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0DD1DF-92A0-4679-9D58-0C293C365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2BE7D2-5B56-4B92-8F1A-7A6B4E7ADA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2E5929-21A3-45BE-82D7-1B5579E71A2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ECEE16C-3C1B-41C0-A225-6F02F1B6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AA0A0B6-DB25-44E7-95AA-C820B057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137EC184-FA57-492C-AE2E-E7CD7CC7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481ECE9-5C28-4BB0-A895-18AF348E9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C8D81F9-AB51-452A-A9F0-9E6252E83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59FD77D-B398-4686-A4D3-F28124EBA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0E4859A6-346D-4680-94F1-51631A01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5F0512E-7CDF-4863-B900-00672A8F1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BFA25511-B44A-4BBF-9D38-964015A0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568DD70-A0CF-40C9-B5C9-2A0EB1AF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41DD4439-D7ED-4573-9564-8D452837A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23DC32A-4267-4F25-A938-F39CB94C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5545470-0D31-4247-A688-26F2FCA3B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5B572D13-3BBF-4780-A5A0-F4843846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2300D51-13F0-4042-822B-3560D24C7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515549E-690A-4E25-B35D-A93B77D5A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155A885A-4808-4722-876A-6863241A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795B21A-8983-4544-81A1-4B27E4808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6B033F79-92A8-4564-BD7C-1E79091C9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916424BF-1BB8-4187-B79E-22B206AF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11D8201C-BFE9-466A-8E88-8C143B2B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BE781E6F-A8DD-4527-BBA0-52EDB8D7D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2209A47F-041D-4A77-8A0E-F34BA6F8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AA36091-F95A-4745-9511-EC5D2F328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72649F6D-7A00-468C-8402-7E4971CF3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953F747F-E33F-4A4C-BED5-C74791E0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232F9D2-D773-4A5E-A4A5-CDC662254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72E37E8-0CB9-4A9C-9974-ED4F8FDC4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B6A83006-7E04-4685-92B1-69D80934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8EC9880E-D711-47D3-8F2A-F4FC3F3AB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1663F147-9826-4776-8300-0CF1A991C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059D85BA-CA54-40E3-B533-852F91D5D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4CFDF603-B4E5-4F04-AE36-9B12002B6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DDD0C6BD-8876-4139-9CC0-684105E5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07CB87B6-6EA2-484B-B94E-751B73D9A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8ED55825-2297-4A4E-A9A3-E1A694A44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>
            <a:extLst>
              <a:ext uri="{FF2B5EF4-FFF2-40B4-BE49-F238E27FC236}">
                <a16:creationId xmlns:a16="http://schemas.microsoft.com/office/drawing/2014/main" id="{EB38C1F4-6549-41A7-A70A-266085A1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09B4CAB8-7968-47F2-A0B9-997C0F38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FD4F0C5-C773-4E91-B7B3-CB8DF76AB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560B17D-C7AE-425B-8A18-B26A7377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2FE51AA-6F54-431F-A537-A57D104C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CD50F194-E8AD-4C48-80DF-64256F6E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A70E7178-356B-493B-87FC-D299DC62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84D87D5A-208F-424C-B4D1-D1872078E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44F684B9-D5D1-4A8B-8530-20C7B9ED1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3DE8F497-98EF-45E6-ADA1-67320070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DE15EB6A-F186-45C1-988F-F7B2F2A79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>
            <a:extLst>
              <a:ext uri="{FF2B5EF4-FFF2-40B4-BE49-F238E27FC236}">
                <a16:creationId xmlns:a16="http://schemas.microsoft.com/office/drawing/2014/main" id="{01FAC9BA-F81F-4E6D-A3D3-6488D982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5CDABBC0-A45F-477C-8AD6-6B3DBB78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9E25D4A5-0EBD-4443-8674-B0035A24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FD2CD4FC-432F-40F4-A683-613B865C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1C832BE2-4FDA-4E27-B2D0-ADCFA42FB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F6A64E32-651A-4D4F-8019-6AAA31700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8A193E32-723A-4D46-964C-C5FB26994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481D99E-F9E7-4FDD-ADB2-DD243E7B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7CD33378-BE7A-4CFF-B9D3-F2C404D2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800494A1-B64D-4238-BC49-71F245BC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>
            <a:extLst>
              <a:ext uri="{FF2B5EF4-FFF2-40B4-BE49-F238E27FC236}">
                <a16:creationId xmlns:a16="http://schemas.microsoft.com/office/drawing/2014/main" id="{5980F620-DE1F-424E-8793-6860CE320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47567425-CE90-43C7-9328-29098D289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811D2190-28DF-44F4-83C2-F8595786C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6E00925D-EC29-4F23-9FED-EBA0B0FF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A5667771-B78A-4DD9-AB49-06FA9D11C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866370C1-6468-4306-8F38-307FE8B7E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477CF538-DC17-457D-BE0C-01A0647C1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91DE2314-4FE8-4DAB-B532-52D6FA59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0007816C-EA0D-4B7B-ABCC-C2CBED67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64351441-C816-4882-B1B2-6A54CBA6E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1540FB4-B9EA-4E7B-945B-818DC63D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A6000012-B66D-499A-9F4D-C44EE371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9D32635F-F974-4E31-B88D-C61A4774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C45C2D06-DFD9-491A-AF5E-CD6A0101A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B75E9D1A-6F29-45C5-BFC6-2DC182479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4D881A5A-A24A-4297-9CA1-5FE4EFFAF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C314DBB6-D48A-472B-80BF-F958F3C97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988719BB-865D-4DCD-8AF0-CAAD5832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FDA68720-5344-4239-B3B5-5AF81BB3E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D53796E5-E029-4F86-9A5A-DF65F378F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>
            <a:extLst>
              <a:ext uri="{FF2B5EF4-FFF2-40B4-BE49-F238E27FC236}">
                <a16:creationId xmlns:a16="http://schemas.microsoft.com/office/drawing/2014/main" id="{FFCE6CAD-B63E-4703-9FCA-7FC084B57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1E4D90E6-59F8-45AD-AE75-7087EF61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F4B2053B-B8F5-4BC9-8F8B-670FEC4B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2FA968A-4E61-473C-BB43-643EC021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C213821D-469A-452D-B5B5-B130A0CF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3">
            <a:extLst>
              <a:ext uri="{FF2B5EF4-FFF2-40B4-BE49-F238E27FC236}">
                <a16:creationId xmlns:a16="http://schemas.microsoft.com/office/drawing/2014/main" id="{C9197222-B500-419E-87FA-530B3A75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CFA62979-0C3A-4269-A0AA-0F3B53739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81D7B8DE-4894-474B-B647-41A21EF6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A32904AF-F38F-4F05-BA05-BEE6A865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4FBED55-961B-4214-868B-C91CCA7A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C85E4C0-1DF4-488B-A239-98434AA51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73</Words>
  <Application>Microsoft Office PowerPoint</Application>
  <PresentationFormat>Apresentação na tela (4:3)</PresentationFormat>
  <Paragraphs>73</Paragraphs>
  <Slides>73</Slides>
  <Notes>73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75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ESPERANÇA NAS PROFECIAS-2005</dc:subject>
  <dc:creator>Pr. MARCELO AUGUSTO DE CARVALHO; .</dc:creator>
  <cp:keywords>www.4tons.com.br</cp:keywords>
  <dc:description>COMÉRCIO PROIBIDO. USO PESSOAL</dc:description>
  <cp:lastModifiedBy>UCB - Marcelo Augusto de Carvalho</cp:lastModifiedBy>
  <cp:revision>22</cp:revision>
  <dcterms:created xsi:type="dcterms:W3CDTF">2004-08-08T20:30:10Z</dcterms:created>
  <dcterms:modified xsi:type="dcterms:W3CDTF">2021-01-01T08:29:54Z</dcterms:modified>
  <cp:category>EVANGELISMO</cp:category>
</cp:coreProperties>
</file>