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82" r:id="rId23"/>
    <p:sldId id="283" r:id="rId24"/>
    <p:sldId id="284" r:id="rId25"/>
    <p:sldId id="286" r:id="rId26"/>
    <p:sldId id="287" r:id="rId27"/>
    <p:sldId id="288" r:id="rId28"/>
    <p:sldId id="289" r:id="rId29"/>
    <p:sldId id="290" r:id="rId30"/>
    <p:sldId id="292" r:id="rId31"/>
    <p:sldId id="293" r:id="rId32"/>
    <p:sldId id="294" r:id="rId33"/>
    <p:sldId id="295" r:id="rId34"/>
    <p:sldId id="296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6" r:id="rId43"/>
    <p:sldId id="307" r:id="rId44"/>
    <p:sldId id="308" r:id="rId45"/>
    <p:sldId id="309" r:id="rId46"/>
    <p:sldId id="310" r:id="rId47"/>
    <p:sldId id="311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1" r:id="rId56"/>
    <p:sldId id="322" r:id="rId57"/>
    <p:sldId id="323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4" r:id="rId67"/>
    <p:sldId id="335" r:id="rId68"/>
    <p:sldId id="336" r:id="rId69"/>
    <p:sldId id="337" r:id="rId70"/>
    <p:sldId id="339" r:id="rId71"/>
    <p:sldId id="340" r:id="rId72"/>
    <p:sldId id="341" r:id="rId73"/>
    <p:sldId id="343" r:id="rId74"/>
    <p:sldId id="344" r:id="rId75"/>
    <p:sldId id="345" r:id="rId76"/>
    <p:sldId id="346" r:id="rId77"/>
    <p:sldId id="347" r:id="rId78"/>
    <p:sldId id="349" r:id="rId79"/>
    <p:sldId id="350" r:id="rId80"/>
    <p:sldId id="351" r:id="rId81"/>
    <p:sldId id="353" r:id="rId82"/>
    <p:sldId id="354" r:id="rId83"/>
    <p:sldId id="355" r:id="rId8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D9E5-1BE5-4B5E-9BC8-DAC9FDF80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1E2C15-F40C-4EEF-AC75-893DD8EBE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82F22F-D385-4952-B27E-8BBA6369E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ECFABD-9A79-41A4-A45B-14B0028B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B570C3-657F-4883-8DE8-5B17C439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A44B1-B3CB-4F4D-8ABC-319A7C7E720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4382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8DD83-B2F8-4BDB-BE93-51C6DC6A3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B84D716-2CE2-44FA-AB1A-CBF5EA30C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37DA8D-F9C2-4338-9583-DF92B4F10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9514C5-4068-456F-8A36-AC73B548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C9593A-C37B-489B-86BC-CFA2F3C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6082E-4334-4BD9-BF05-13938F627EC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5805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0740C77-5A96-4F24-8B65-661B3AE83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508276F-8A26-4BEB-9A66-BF7C856C7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8B0539-847A-4FBB-B314-13F7A8E85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D16050-D3D5-45AF-A3F1-39482701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83AC39-081B-4509-8049-6C338E913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5CC3A-6BCB-4823-9AF2-9D6C1549C83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9315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FC2261-8B92-41AD-ACBE-D24FEDDEE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D8F63E-A2CD-4DF9-BEF7-BD4CE2F50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1A4C02-31C6-4876-9820-26AB07D3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CD45F7-26F6-4414-800A-253A1853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5A2EC9-CD15-484B-A108-4506E22F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E225C-FE46-4A2A-BD60-7F4ECD3E4BB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7687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E95A65-5D74-4BA2-BC08-33B0AF7A2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0C6B98-D850-46D3-B3D9-51CBA1938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1E357C-4206-400C-92D4-5C37951FF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4D98B5-2456-4ECA-A017-B8CFF341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2B670A-871F-4FCB-B550-E372366B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4CD61-C198-4B67-BE6D-86F8FA9F417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83582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2A21F9-27E6-4955-92BE-46D3D6F9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70D63-14D1-45F2-A21B-7702BD6B8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587B19A-6B6E-4DAE-A734-399D9140C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72C7CAB-7B11-4139-AE8C-72BB3380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DBB2590-00C2-474F-A63D-D4D09678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865C61E-BF0F-4610-B67A-6D96F6B6F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A058B-30D8-4B57-9AAC-216AB300FC6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6314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F132F6-D015-4CC8-ACB9-BF38A77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CCA4BA-C55C-4EF9-9686-8767A8707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A55AF36-902F-4AE1-8987-8678D9830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BF18856-029C-4303-9EB1-923F03BEC3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4110B10-36EE-4FFD-9E68-96F3CCDD7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EDF1FAE-3182-4C93-952C-F0D2708A5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8C925C8-A2D2-402C-A757-10B8ECA0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5C0248A-AB89-4B89-9620-5B377869F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FD176-E553-4F9E-BA52-135E3EE05FC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827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331E56-663D-4A77-9134-2DA4B9EB7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CB402D9-A861-4422-A592-B0BEA59A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66B0ED4-8FD2-4387-BD42-345CF2BB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0A8306B-4D09-4CCF-B824-A20BD2E1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F79B6-B30D-423E-8910-3EEAAF4DD00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35104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C2B8E91-1A54-47A6-962D-10C85B482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F337953-7984-43C5-B235-3D8415B04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4AD34D-0CEB-4FDD-BCBC-FDAF36B5E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587D1-8882-468E-AEE7-26A13F0535D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1000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31CBF-BEEF-4151-9DB5-7715B866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17E1C2-F541-4E81-A7EA-A97F78393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DC08AB9-F1F0-423C-8A3F-6B97FDE0A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ECFD7F-B94E-4B9C-910F-EF5ECCA68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24C33C1-21ED-401E-91D3-DD7FDA99B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B1A517A-34F6-4D88-AE2C-80BBD86A8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A653B-1F5C-44D2-8C10-63B52A96909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728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D2580-C6EA-48E7-9B55-D9AB43C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7A94B10-F3DD-4DDF-989A-8DDD5FE394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C5840E5-F07F-4D6C-A367-10741DF99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4F71581-D529-460C-ADD6-576DB668B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2A61BE-7E6F-45CD-A985-06842FED6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B77296-BA18-4029-A0F5-9FC528BAB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21944-917B-4CB3-BF12-948F56025F4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8618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91C1770-B68B-4B78-8C5B-9B13D4A55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1BC4A8A-DE4A-44EF-9C39-A654C441D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5DCA960-781E-4D84-9CEA-EE898176946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B01C36-F6CB-4836-8D47-4E2DD5F817C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34B3991-D82D-4746-9880-B51B10BA4C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2F0E065-38C4-4516-9F12-CAC1281E79D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5C6B7B4-685D-48FD-9E8B-9851CE3C3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F663340-B9FB-4F4B-9867-82F7AE35E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EB535BE5-7A50-45CB-9F7D-670881156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4B9475F1-A35C-4852-B7E5-49634D89A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4224A773-ACCE-4AE5-8CA8-15EBBE4B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43D861F-D742-4937-81EA-D85C5348D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5590E789-D8E6-4D9E-B6C1-651E48A6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4F382657-F3A5-4692-9C48-0BA96DD0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C11F86F3-261E-4447-AB67-3DDD3CCD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86647DB-A33B-4F11-9E5D-2CA46081A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F5C3B6F5-CD4A-4B54-9614-68E33D012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9C46D87B-AA51-453F-8A4E-1E49DA718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1361229A-D68D-4746-AFAC-2A6AF6B02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9324AA2E-717F-4499-A995-34AFED1D3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F136780-7177-4319-BCD6-28C2BAC53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2B6D8546-2D62-4E80-995B-34BE4F32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C895D8AF-C465-430D-A23F-D75E0A8E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6E5CD77C-3D0F-4B21-AC0A-AF04F775A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17427358-A4EB-43A1-B9F4-3E93B4F8F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D10A78A0-CB2A-4457-9706-DEC9A7A37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18BBFE0F-1461-4918-A321-64399B63D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F717D32B-DBE8-456B-AE81-A557132F5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D4B43FA4-BC61-4757-B953-B4DA10B6D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4994A40B-4BF1-41F7-88D0-C2E3DB4EE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4F5E23CD-0BEB-4E89-B1D8-4D3A881E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6BA05C23-0E89-4F90-8517-3D9F4F3F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0B2EB61B-1FE1-41B5-9EA0-91615E949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E2B92724-0F19-4F45-BF27-7E74F2DC0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EFFE6D5-AE26-4EB3-9474-1C28C1EA8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641A3696-D457-4DFE-98E2-75200A8E1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29BB50C8-050B-4346-BB41-0177B7DB0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9FD7A423-2778-484F-BD3C-FF67A187F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42508739-6E74-4CD3-8D52-CD77CEC21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B29AA790-98DF-472D-A4F7-D7032BB11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>
            <a:extLst>
              <a:ext uri="{FF2B5EF4-FFF2-40B4-BE49-F238E27FC236}">
                <a16:creationId xmlns:a16="http://schemas.microsoft.com/office/drawing/2014/main" id="{C2875AD9-47E3-4BB6-976C-0BA96B5FE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5FA097CB-B5E5-4412-98A3-CFA5D2CBA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4B1CCC07-669D-4D53-83BC-C7E9E7824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97B8CEBB-1986-43DA-BD85-E8B3D10F0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C2CF54B9-6C5E-4862-AA52-89581CFD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EC9907C7-4E22-4E01-9A08-8AE011188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C8904D9-6C48-46FE-9246-22D97D2C0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C0530AF1-9E8E-48CA-A31F-29B43F030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C19CF5BB-5D36-4886-A568-7B83DCB4E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>
            <a:extLst>
              <a:ext uri="{FF2B5EF4-FFF2-40B4-BE49-F238E27FC236}">
                <a16:creationId xmlns:a16="http://schemas.microsoft.com/office/drawing/2014/main" id="{F2F36A7F-1F68-4ED9-8ABB-328F15887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65DB8495-9FB3-4825-AC44-925FE3E3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B8ADA3A2-8DE8-4A6F-9682-324B22467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7749B76F-4867-4B33-BE6D-0D3C7A25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192C1DA5-324A-454A-82AA-133A1DA6D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9767340D-9543-4EB3-838B-0F8D4D2BC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EEF7F898-6124-4EA3-8FB3-B5C930C5C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>
            <a:extLst>
              <a:ext uri="{FF2B5EF4-FFF2-40B4-BE49-F238E27FC236}">
                <a16:creationId xmlns:a16="http://schemas.microsoft.com/office/drawing/2014/main" id="{03686E05-CAEF-4234-A952-D9CA7372C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22E57D26-9A88-4F62-9FD7-38940661E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FDB4BABE-ED5A-40C8-A04C-FDD3133F4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2C72436-BEED-4EF5-A085-B32F7B94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0917139D-DFD8-42D1-B2EF-73086999D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017D7ACE-5F55-48C8-84CA-C3045CB82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3B46CFDA-D1FB-42E4-90F7-25A951009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E1DA6D15-00D5-40DF-9F15-34B297799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1E0C77CD-B58C-4CCE-B78A-14BC30B65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3" name="Picture 3">
            <a:extLst>
              <a:ext uri="{FF2B5EF4-FFF2-40B4-BE49-F238E27FC236}">
                <a16:creationId xmlns:a16="http://schemas.microsoft.com/office/drawing/2014/main" id="{23F3DA1C-6701-4DD7-B6E4-DF0577EB5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4D7ACF18-ADDD-4870-85CB-E2679F5BA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E12DD845-7F3A-4DFC-AB4F-FCADF02F6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3D29D33B-BF29-4E08-ABE2-2F892DBF5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9" name="Picture 3">
            <a:extLst>
              <a:ext uri="{FF2B5EF4-FFF2-40B4-BE49-F238E27FC236}">
                <a16:creationId xmlns:a16="http://schemas.microsoft.com/office/drawing/2014/main" id="{55AAD667-53AA-4C13-8528-9B5EA1A7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3AD102F8-0E9D-402B-BA30-696799511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59920B68-60DB-4FF9-A31A-78D3009F4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863C2BD-742D-466C-98C2-9380BDC98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8D939C87-1623-4C53-89C0-EDF62E40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9498062D-F390-4A83-9FF2-6BCC0856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487E1070-D53F-48B2-8E7C-AF3ACD323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6D5ED4C5-DB26-4AA3-B557-E72C56049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5A28AE3B-598A-4992-8FA1-A95129701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18A756DF-566E-4612-9F4B-58E4F4329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5" name="Picture 3">
            <a:extLst>
              <a:ext uri="{FF2B5EF4-FFF2-40B4-BE49-F238E27FC236}">
                <a16:creationId xmlns:a16="http://schemas.microsoft.com/office/drawing/2014/main" id="{9AC54FF0-887B-4312-B870-F8AC15368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B092D9BC-4E5A-42A0-9FAB-6F39C1EC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660F8721-1DE3-4C7F-9CA8-268185F6D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6A454CF8-CF1B-44EA-9897-C58FA3BC6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E36228E9-BE6A-4D33-9773-D0E8FB501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3">
            <a:extLst>
              <a:ext uri="{FF2B5EF4-FFF2-40B4-BE49-F238E27FC236}">
                <a16:creationId xmlns:a16="http://schemas.microsoft.com/office/drawing/2014/main" id="{508EEB33-64C4-4B0F-ADB9-15228BD2F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8369D58-2E0F-46E1-BC0A-1443A2960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30DACB41-D80E-4504-AA57-A0FB17645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878809F4-ADE7-4CD8-864D-9ABF4DBC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5744277B-3DB1-46B1-87C5-3FEE0CD06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2" name="Picture 4">
            <a:extLst>
              <a:ext uri="{FF2B5EF4-FFF2-40B4-BE49-F238E27FC236}">
                <a16:creationId xmlns:a16="http://schemas.microsoft.com/office/drawing/2014/main" id="{6C7DAB94-6C87-4EED-953B-664EE2B1B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950CE3BD-1EDE-493D-8BF8-9B77AB250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EACB10AD-78B7-4AD2-BF59-1B507D92F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20D304FF-31B9-47B3-B5D8-AE02CF72D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504884EF-371D-461C-A4A4-186E4478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690FFE85-948B-4DBF-9ADB-421AFDC1C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5" name="Picture 3">
            <a:extLst>
              <a:ext uri="{FF2B5EF4-FFF2-40B4-BE49-F238E27FC236}">
                <a16:creationId xmlns:a16="http://schemas.microsoft.com/office/drawing/2014/main" id="{9F22D7E3-2C74-49B8-BA4B-88968940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47BC2426-75C4-4FE1-B097-718E3115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extLst>
              <a:ext uri="{FF2B5EF4-FFF2-40B4-BE49-F238E27FC236}">
                <a16:creationId xmlns:a16="http://schemas.microsoft.com/office/drawing/2014/main" id="{5C125648-1985-4064-9B65-3DB5FBAAA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9B46EB7-B61B-4A70-8113-8A6C352A1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68B85863-CC4B-4C66-B593-98CB15D07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7014B1B2-FED2-485E-B24A-9A90B99F0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1" name="Picture 3">
            <a:extLst>
              <a:ext uri="{FF2B5EF4-FFF2-40B4-BE49-F238E27FC236}">
                <a16:creationId xmlns:a16="http://schemas.microsoft.com/office/drawing/2014/main" id="{92437319-B98B-4E4D-8FD5-52570ECAA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931CA89D-8D26-4F9E-83E3-242726BC1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id="{6B8DB795-9FBD-44A0-B0C3-85766413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A2158DE2-81E4-40AE-8120-38FD6BFDD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AF21F20B-1129-4077-883B-85FEF5E08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Apresentação na tela (4:3)</PresentationFormat>
  <Paragraphs>0</Paragraphs>
  <Slides>83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83</vt:i4>
      </vt:variant>
    </vt:vector>
  </HeadingPairs>
  <TitlesOfParts>
    <vt:vector size="85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ESPERANÇA NAS PROFECIAS-2005</dc:subject>
  <dc:creator>Pr. MARCELO AUGUSTO DE CARVALHO; .</dc:creator>
  <cp:keywords>www.4tons.com.br</cp:keywords>
  <dc:description>COMÉRCIO PROIBIDO. USO PESSOAL</dc:description>
  <cp:lastModifiedBy>UCB - Marcelo Augusto de Carvalho</cp:lastModifiedBy>
  <cp:revision>17</cp:revision>
  <dcterms:created xsi:type="dcterms:W3CDTF">2004-10-07T21:02:23Z</dcterms:created>
  <dcterms:modified xsi:type="dcterms:W3CDTF">2021-01-01T08:30:10Z</dcterms:modified>
  <cp:category>EVANGELISMO</cp:category>
</cp:coreProperties>
</file>