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70" r:id="rId13"/>
    <p:sldId id="272" r:id="rId14"/>
    <p:sldId id="273" r:id="rId15"/>
    <p:sldId id="275" r:id="rId16"/>
    <p:sldId id="277" r:id="rId17"/>
    <p:sldId id="278" r:id="rId18"/>
    <p:sldId id="279" r:id="rId19"/>
    <p:sldId id="281" r:id="rId20"/>
    <p:sldId id="283" r:id="rId21"/>
    <p:sldId id="285" r:id="rId22"/>
    <p:sldId id="287" r:id="rId23"/>
    <p:sldId id="288" r:id="rId24"/>
    <p:sldId id="290" r:id="rId25"/>
    <p:sldId id="292" r:id="rId26"/>
    <p:sldId id="294" r:id="rId27"/>
    <p:sldId id="296" r:id="rId28"/>
    <p:sldId id="297" r:id="rId29"/>
    <p:sldId id="298" r:id="rId30"/>
    <p:sldId id="300" r:id="rId31"/>
    <p:sldId id="302" r:id="rId32"/>
    <p:sldId id="303" r:id="rId33"/>
    <p:sldId id="304" r:id="rId34"/>
    <p:sldId id="306" r:id="rId35"/>
    <p:sldId id="308" r:id="rId36"/>
    <p:sldId id="309" r:id="rId37"/>
    <p:sldId id="311" r:id="rId38"/>
    <p:sldId id="313" r:id="rId39"/>
    <p:sldId id="314" r:id="rId40"/>
    <p:sldId id="316" r:id="rId41"/>
    <p:sldId id="318" r:id="rId42"/>
    <p:sldId id="319" r:id="rId43"/>
    <p:sldId id="321" r:id="rId44"/>
    <p:sldId id="323" r:id="rId45"/>
    <p:sldId id="324" r:id="rId46"/>
    <p:sldId id="326" r:id="rId47"/>
    <p:sldId id="328" r:id="rId48"/>
    <p:sldId id="330" r:id="rId49"/>
    <p:sldId id="332" r:id="rId50"/>
    <p:sldId id="333" r:id="rId51"/>
    <p:sldId id="335" r:id="rId52"/>
    <p:sldId id="337" r:id="rId53"/>
    <p:sldId id="364" r:id="rId54"/>
    <p:sldId id="351" r:id="rId55"/>
    <p:sldId id="353" r:id="rId56"/>
    <p:sldId id="355" r:id="rId57"/>
    <p:sldId id="356" r:id="rId58"/>
    <p:sldId id="357" r:id="rId59"/>
    <p:sldId id="359" r:id="rId60"/>
    <p:sldId id="361" r:id="rId61"/>
    <p:sldId id="362" r:id="rId62"/>
    <p:sldId id="363" r:id="rId6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32787"/>
    <p:restoredTop sz="90929"/>
  </p:normalViewPr>
  <p:slideViewPr>
    <p:cSldViewPr>
      <p:cViewPr varScale="1">
        <p:scale>
          <a:sx n="67" d="100"/>
          <a:sy n="67" d="100"/>
        </p:scale>
        <p:origin x="18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5C8DE264-0C30-44F6-8AF8-C1D90CC8C21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21047F0D-7F18-4A88-B054-279B7FA4F7B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5D8DD139-7DAD-4C4A-B395-1D600F315029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F9901F14-E7F4-4F45-8EA2-7911EE7FFB4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13670" name="Rectangle 6">
            <a:extLst>
              <a:ext uri="{FF2B5EF4-FFF2-40B4-BE49-F238E27FC236}">
                <a16:creationId xmlns:a16="http://schemas.microsoft.com/office/drawing/2014/main" id="{D831E453-3795-42B9-9D4B-777BD3F6F2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113671" name="Rectangle 7">
            <a:extLst>
              <a:ext uri="{FF2B5EF4-FFF2-40B4-BE49-F238E27FC236}">
                <a16:creationId xmlns:a16="http://schemas.microsoft.com/office/drawing/2014/main" id="{18441AFB-A2AC-4929-920B-02819EE064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8EF467-290F-45EA-9599-6FCDD5DCB00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12A05B-F35E-4D35-884A-20EDD08B2E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6ABBCB-3E32-4745-A060-5AC6C7878AE0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1162B63E-3E7E-45FD-A568-756B4D28A5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FF03F54A-EB99-4D8F-A4E5-F46DCF29C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E34061-E60C-4372-957B-17E43327A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B9F58B-98AE-4596-8EA8-753EEB506170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72411B42-544F-4C81-A9BE-A79D468D4E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C804CBA-1F11-4770-ACB4-16F2219FF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E299C9-2715-469F-A960-1D379545F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49650B-4338-4411-888A-807F2A94E040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F46EE98-33FA-4A93-93C6-C0F644398E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ADC003E8-8D8F-4BA2-B6E8-69CF119EA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98B2B2-69F6-47CD-8D73-F5CBB9734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88DAB-D5D7-4A4A-9B77-C31C6E9C9052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78CFE360-6143-4B4E-B7A5-0FDCD597EFF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B93AAD7B-0163-415F-BDC0-1EE189EC0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8889FA-2397-456E-9A94-E9A2061DCC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E5723E-E8BA-4B38-BA34-5B3ADF1776ED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DF6275D7-2C17-495C-8D97-F69A58C5BA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EEF914B9-A803-458D-80D2-A73AE8D2B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C914ABD-0346-4695-B748-4C2601A3D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05591D-4941-4C9E-97B6-7DB97722242E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67131654-F645-4F99-B1B0-3AE4CB18B0C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0BBF1050-3BED-42AB-846E-D10EFC4786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35CD49-6C59-43EB-AD55-486ADFF25F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EE8427-C3E6-4178-8BC0-1F15C9872A7A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B0BC423C-920B-4271-ABF8-FB97308665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074EBC0A-A0CB-4B1E-B918-6469FCE0A2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FC56A9-9738-45BE-8A8B-81FCA211CB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C3AD31-0405-4D58-A05E-4504A001DECD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AA41D2D0-9490-454D-B7E9-82A5D51F80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A728551F-D16B-4055-BC06-EC819EE925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19BF62-7D1D-4805-8163-2E81F8325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483980-0C98-40A0-AFD4-24C9A6C6AF4F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FEBDB9C6-732B-4592-95EA-2324BEBF7E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16463E39-54C5-4637-BF56-4DEE5EF23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D4143F-2DE1-4530-BB24-466E8FD2AF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9FD6AE-6FB8-4FA6-BB0D-4A0283C7FCB8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B8864520-F12B-47EA-83E0-9D573683F7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C72A6FDD-9EB3-4986-8711-FFE15566A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698990-13BE-4FC8-B8C3-3EA24E5AC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DDD3C3-6DC8-4817-8450-8D0D0B3A8029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14F9FD5F-B34A-46B6-904F-0563F8DD817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B46FD60F-4909-43C6-8DA6-F8C550D392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5844A9-E9F6-49D6-831F-D1D1F13A5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122D2-F8A0-407D-8F59-53980797EC5E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9FA83F5E-5140-42F8-BC5C-7682085FCB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CF8A8ACA-1490-4B01-947A-CF4EE97AD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F33079-2927-4512-A0C9-A6DE34CCCD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FA6CE0-7330-4804-B2C2-58CB6A935F95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87723745-86B4-44AF-8B1E-94BCF772B0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705DF7F5-AD48-4015-B682-107A0B31D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651066-0E82-4404-A75D-415F3EFAFE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7E67D-32CE-4D3E-9AA6-1843FF9799D6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C7CC915C-406F-4D70-A3B5-B72BDD8D6E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7E66B8C5-EA05-46CC-997B-5D945676B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1A2B8C-EF2C-4C2B-9EA4-67E6C2D6C1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75A561-C3DA-4FC5-B503-1903D63C4F42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E0EA62AA-36D2-477D-B131-EF366E5DA2B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BD4F5654-4D29-47FF-9F79-83F4B98E6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2AA1C1-2AF8-4C36-B1F2-87C884F69A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B57DD-ADCE-46D4-AACA-7EBAFE75B51D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59BCE2E0-A459-4BEF-A351-C11973E9D3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EB44FA21-D1F1-46D9-A651-3F8BB9F3F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EC6EC5-B930-4EF7-BD92-1C00D674D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F445C2-98F4-4B8F-9E62-2F3B59065875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16183309-5949-426B-A470-5E2049DCA4D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1375C185-B1A0-4E32-878D-59CD23139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1CDD79-3E7C-4A57-BF45-DECA179083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952EE1-DD95-460F-A31B-6147FF3DAC34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C843A9E2-9FD6-482B-B6F9-E56A0735F4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7E764592-B5D0-442A-812A-44A4EF681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DFF8DF-1161-4B0E-B25C-BFB9F91EE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8CE5EA-8247-49FE-BCC4-6B129EC5C9B7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CB5926C8-BE7F-46EF-9DBD-EFD8B59D945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A1BF6B82-7DBE-43B8-95FD-A20575CF61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77667D-B64E-41A8-A7BB-E81805B9D0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8536C-C0A6-427C-A877-1B91E3182CEC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87C2B254-914C-4DFE-9A55-6432343A99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0AC86DD0-2D77-4BFE-BD28-A68F927D7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F9EBC1-E0B1-4BCC-8225-EEE10E59C2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40263-9E9B-4553-902E-E4DDD3201A50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C43B2149-BF72-441C-8006-1EC076319BF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B25ADB3C-EC7D-4876-8647-EF1335996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1D5F42-CBD1-4EC5-989C-500BD7C253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C7308-E294-43B8-9539-88A2A3830040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94EAF966-BCD2-4259-8074-8C902957A1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27ABDF20-69FB-4F4B-B625-E0E7408FC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549736-23FA-46FD-BF81-F45D0CDB1E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B7504A-7C6E-40E4-9A17-6D8FF28AD2A7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9DF88EBC-A606-45E2-B129-1C2F3E2399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CF1BD629-4B0E-4310-BC21-A5230CBCA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77F892-42E2-496F-94F5-3CFE14056D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774A6-3088-4B34-A944-D0073FD0DB63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2C2B2D01-006E-4CEA-927C-13E8673F62E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55589CE9-8AF2-4A5A-84F1-67C2F39C2D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04AA79-9B27-4946-8A43-BBD4B3AEEB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69B7D-1F5E-4E35-BA20-329C5691359C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49015CFA-17CD-4C43-9B13-44D4AD455D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431F6AB6-F554-4AF9-B57B-CA8CC4AEE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6FB93F-4C74-4EAD-A1C7-F48A7E81D2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B2B41-CBAE-48D0-ADCF-E66EB50F55A5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E381EBC2-56B5-4EB6-BB0B-B3892A265FB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3825A65F-6EFC-44A8-81AD-828007F2F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AE47BDF-C519-4D8C-A5A2-F67162E54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80D851-1C14-482D-BBFA-A4DF5D1A495E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9E257B5D-8CE5-42B0-844F-FFAD28B0D9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CE715DBA-0846-49AA-82F2-2B9A81A40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83F78C-552F-4F2C-A012-E3E2107618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6FF98-C515-41CB-80EF-78BA1FF4B65F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7E337546-2F80-4207-91A5-87626794132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F87FBB26-E089-4232-88EF-D4F1196CD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94D5A9-FDAC-44B0-A009-5A56BDE015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037563-390C-49D1-8138-838D66FE11B6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491D0401-3F42-4C01-9663-D5D0FFB7C8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7C173858-25F5-4873-A345-3DC412C77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B796285-90CF-4176-9D4F-D0D4B2AD63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9EE057-C918-45FB-95CA-FF0A027FC376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68020174-BA9A-4010-892A-91A62AF89DC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FFC7D4B8-0F18-4132-838F-D9E8F49DE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70369D-A1EC-4FD4-AC5F-31DF9B5431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31C40-3EAF-4B69-BD9E-26C3424E9B48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A0343204-EDC8-4DE3-8072-285973A5A4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D17A7F85-CFAC-4C00-B392-EA9319FEB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95B69D-378B-44B0-9A2B-F05C245DC6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F2C02-0185-4939-BFA3-0988C505C5F0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32531260-8370-4E61-9987-9872EDC660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546E73AB-EE13-4C74-BE03-8B4C466A5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7FF3C0-7E78-44D9-ACDD-F42E48393A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9B683-BB0E-4E4D-8EAC-D9246218D329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31793144-66EF-4014-9AAC-3F937BC8FE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ACF55100-F543-4F59-86E2-CC7780E68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3B5D18-145E-4D5A-9E3E-B59BDAFD78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D3E589-4E84-4402-BF86-70248FF8DC23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928C9FB2-4A91-4911-BBD5-FF876CECFB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231FC3F5-C6B4-44E7-8E06-D07A2BFC8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AD56897-834D-4948-9A37-E5FCE38B0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A93E37-AB6F-44D1-BE8C-A0DD9A6743CD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B25D9DAA-53C1-4F15-9F1F-F121BF650B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C8A5A100-9D9B-4A97-AC7C-1A0D5127C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67C45D-45BC-4888-89C8-44B5E87353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95260-AABA-4DAB-B973-3485C1008608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CEB29473-9A91-4605-A536-5CDCF1A7BB5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C0C487DC-38DE-4313-9CEB-4F9C83851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291CE6-E668-4507-B0B9-A48A97C084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39FE4-6AAA-4956-8B4F-3425BEC28FFD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34E02D70-42C0-4ABD-9D31-D1668603AB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F66E28EF-710E-49C7-A2C6-947B1F7CA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709D7C-49EB-4F4A-BEF5-250DE07F8B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0B00E-A42B-48E5-B561-BEB8FCF3195B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647DBC01-3903-42D2-82F6-002D931347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9ACF55F5-A25E-49E1-93C5-4DA34A9713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796AF5-F96F-441B-8F3B-9DDBF5F562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991020-8D2B-4EB8-9298-497F7B348620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DE311DB0-E488-4074-8057-D88593B5EF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4712C71E-0AFC-4339-A2FA-3779A106E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92B7DC-02EE-4779-972A-F09B011560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AF4646-1ECF-4483-AA84-E80279720F66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6B3A2332-A9FD-438F-A035-36EBEBE08B9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4F16289E-C0E7-4816-9652-A1BDBC8A8A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1FAECD-135E-4EA7-B2A9-FDA9156395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91244-E76F-4D07-8ECB-E7C5723012C4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0B05421B-61CC-41E1-9463-A32E767D7C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BEDF4B88-A44C-4994-8F4B-E44C9EEEFE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77E08F-0E64-4822-81CA-2974AFE18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CA71E-52C0-426A-9EAB-0E26B5CBEABE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D2884CDC-2F41-4CD6-ACE9-B4EBD95518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88CE2A29-8832-4C8A-B466-770592C77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4E827B-2437-4423-9B14-63F89A2036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39370B-E7AA-42C5-B02B-E6001967CCF0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C9FD1EC4-B4A7-410D-BBE5-AC482C2772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25840CCD-73A0-481B-A3FB-927D84253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1A91A6-BA94-4131-9306-135CF9BC4D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0FA241-1D6D-4ADC-8939-2BA6EF1644CC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047687EC-4E95-45F3-A348-4031E0CE6C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87B98905-A626-4DAB-A726-60E5357E2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A04FC1-5A54-42B6-A6F6-16622C7B2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584524-E0AD-4BBD-958F-F5A3230F8E6F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5781D8E7-3A88-44D8-A5F9-0C50E66515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4DFFCA1B-B7EC-4733-8972-B3EF135FF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8A8225-9C20-42C6-8A15-786A863065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8BB1A-D9B6-4A6E-85AA-8501171D7C8B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12E27A5A-6AE5-4497-9EA8-37B6013A7D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BB15FF47-A9A6-4F47-ADD2-6DA44DACD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A76A28-A917-4A2E-B8AE-788986B55C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7D11EA-923E-4BFA-B9A2-C3DC8A69AD23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B668A059-840C-4AE9-B4A0-5F39FAF6C2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17BC35FB-B1A0-42A4-8830-48176C23C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518233-3309-41E6-B6B7-CE670E7910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136E4B-BF1D-47D6-8A3C-12383727375E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3D7153A7-A773-4755-AAAA-BDA265BD39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4629A79C-9A92-48CE-AB68-37DC903DF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93C293-8A33-40F9-899B-DA5832539A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88F1C-18D2-469A-A204-751C4322371E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8A9EAD5A-90F6-4905-80AE-8FB63115A2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1B3C62AB-FF76-426A-A69F-E1336B34F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9C0C45-D7CD-42FC-9927-BDA4C7AAF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A2EDA-38AD-4B05-A56D-0B286602BE7B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30EA2CEA-2501-4BD6-9F60-3EBEEA01EE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2963871B-5EEF-483A-98A1-88707333F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DCEDA1-30FF-454F-BD8C-D4C709FF09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04A48E-566D-4FD5-8C59-BEF8960535E4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8D321BC8-6EBF-4900-AF19-9D57FCED53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82E10FB3-570F-40ED-B972-627375DDC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EBFF9E-5495-48E8-A3AB-A2F2D03878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339E24-3F59-4B3B-8F5A-A6F06EC6393E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7F774592-7782-4103-B3CE-BB24EC97DB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0C760DA2-F30C-4879-BD25-FC8F48789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6E49B4-5156-492D-A1DC-FA7069D02E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2A172-29A5-4582-9A8F-D4827360F75A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7AE0E76A-61E9-40A7-9450-26CCD9E3A4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31533A11-0359-4177-A04C-AA40E64E5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54E85A-9A00-4ED2-B4C5-6A2A8008E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901C51-CAAE-4B76-9A95-0FB1916F3BB9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54B5E373-27CD-4C17-9DC5-E0B653E0E5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F6481E00-FD06-4A42-8DD4-CF1EE172D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A8A125-C2D7-4D0E-9B54-594EC5AA95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E01B9-AF6E-4608-85D5-8F85B4748C42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84D53AD7-309D-433B-8747-0FA0CD592D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C2673163-8803-4BA3-8FFD-30D4131B4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2085F2-780A-4419-8F00-CC698AD865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E3B5C-CE7B-40DB-BDC9-258A83E14613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7D0F70B2-8A7F-41C1-B621-E143E3B1845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2090FFC2-8523-4719-88A2-9C5FF728B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4E9929-5F3C-4B0D-9903-E112517F20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6319A5-60AD-44F5-893C-17DEB300506D}" type="slidenum">
              <a:rPr lang="pt-BR" altLang="pt-BR"/>
              <a:pPr/>
              <a:t>60</a:t>
            </a:fld>
            <a:endParaRPr lang="pt-BR" altLang="pt-BR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741BB3D2-24FC-4408-8471-44F4C0D7A4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E8DA0BE6-4713-4D35-9321-D989470B0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7EF1F40-5A7A-457E-AB0A-309C64B544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9F6C8-3E3A-4A6C-8A27-BE9EC492302F}" type="slidenum">
              <a:rPr lang="pt-BR" altLang="pt-BR"/>
              <a:pPr/>
              <a:t>61</a:t>
            </a:fld>
            <a:endParaRPr lang="pt-BR" altLang="pt-BR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FA9D1ACF-18A4-474D-A099-FB67A83C60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09ABB41F-E090-4656-B2B8-177B5CA0E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D8ACA7-10B7-4A1B-B285-9EDD15F440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7EA17D-861C-4149-BD2A-AEE980FA2213}" type="slidenum">
              <a:rPr lang="pt-BR" altLang="pt-BR"/>
              <a:pPr/>
              <a:t>62</a:t>
            </a:fld>
            <a:endParaRPr lang="pt-BR" altLang="pt-BR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F99F9464-D32B-466B-81E8-005DB96C0C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B8CD815C-D7BA-4406-B925-62A5D7C69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EDA8DA-16E7-40A4-9F60-A366DAA438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0D384-CCDE-409F-BD98-D98B06D0B929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55FE814E-518D-494C-918A-FDE3A1F116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886B8F78-DC7F-4A03-8A96-3C8A32B9F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14D562-F2B7-4F62-815B-B76A15A1B5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1AE9A-E4FC-46F3-8B1C-C58FB9E687EF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CDD7AA2D-6BF0-4BA6-B36A-8F2165673C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4100E3C4-81B7-451F-9CAF-43D990732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D44F81-A3B9-4145-A7F3-763B783A8D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429D5-EC2E-4E9F-A8FA-5F5610B4C300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2CF0A54B-160E-4D39-84FD-D50B42E677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1A5C2604-F093-4A72-9048-F788C2035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8FDBE-C40E-4194-BC8B-427946016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FC91E7-EBB8-46F1-9377-577A95AFF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77B77C-9239-4D13-AFFE-E2E19BCA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AE8FD3-25A0-4687-8D90-C5FA2890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749003-25C7-4829-8692-68A42D90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8AD32-F634-4F24-A103-B2438628D30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375561-2765-40E1-B5C5-CFD0AB711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369135-562F-4E60-A121-1849D8B90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90BA23-3814-4774-B44B-FE35E341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78D40F-4D89-491F-A859-FE6C1DF0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0BCE1A-78BB-4487-85E3-D7C9E27B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7C526-5BA5-4410-BA19-F12C6566DC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444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300B709-6FC8-44D3-9386-2C38A5BACD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E7CACE6-E417-4FF9-8D0D-FAC538AC2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452A57-EB9B-4A33-9F55-F240741BF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33AC88-3207-4035-B3A6-9E91489C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9428D-8729-4DC6-A251-B880D49E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75DAA-5A17-4596-A567-4F98D52E054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552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8F874-0515-4972-90B4-4254F1B3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55ADB5-CBB6-468D-824D-911D3705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E3072E-3CDB-49F1-8BF2-3470DCD5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64A4D8-CEFE-4C0E-BEFE-0F6D7924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E78906-A01E-4F9F-98FB-FD0E4C70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05107-DB2C-4200-9102-CAEE97D4892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350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B0B06-82FA-4755-ACEB-3D7882C0C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EE56E9-445A-4890-8199-1D6106B08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6C692D-4F46-4548-8FAC-8A8E3259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508693-72E7-49AB-8DAD-C503A2FE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CF3D33-7E6C-4C7C-89DC-05F7EA91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D7E17-F5A9-4A3C-8A72-B66951840B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633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15CE15-EF5C-429B-8A65-A3F4081B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7D4A98-534B-4E3B-BFF1-4F7B22542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1AFCF7E-026E-446D-9FE0-B35764602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11D673-E4A9-4E52-9138-8D35D0EBE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D12D34-15F8-4A7B-9423-F85EDFAE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ABCFC6-9F83-4B42-8E68-834C998B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CBE4A-121E-4CDC-8FFF-90C7EF8DC2F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135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A818A-9917-4E92-ADB1-D8A95536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1BFAAD-96DC-442C-B252-3FA0E8544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C20B61-4399-4892-B5B6-DAE1AD855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6C1490-7C3B-4C20-9AE4-7A2EA984C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4FF0029-BC35-449B-8F89-1ACDE79F7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C5E8DED-94F2-4F36-ABC9-CD9809654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89A1107-7F27-4DBD-B42C-2C7D14E74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CDECB3A-FC08-40D2-A4A2-A58F13CE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CCAA6-E955-4C6D-B7AF-8CF626DC172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617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02A9D2-92B2-4282-AC61-43496C5F1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A004367-633B-4B7F-9C38-D00BE980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3C35256-1460-4D7F-ADC5-5712E22E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DE5105-F6BB-40C4-914C-71898512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CA6E4-12A1-4E83-B458-F29E5A8D7D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696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30A9046-A61A-4447-BF0B-073DA0E8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2377558-4DF3-4D0A-A62B-56371739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01227A-FA99-4067-9312-51DB1F1AA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B1A91-0510-4B1B-83A4-947E423D17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040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8D344-48F4-431E-95F8-59CAB391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79CC14-674E-4AD6-B6EA-645C0E9F0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6B3F4BA-9EDE-46DA-84E7-68711F5B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8E4D02-07C0-4753-89F0-D300C6A0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02AF9B-8FAB-4B5B-81D9-E47BF499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7A9F94-4CB8-4FDA-98DF-21BD2B19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85300-4EB9-465E-BAE8-35ACEC4CE07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064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7FC1B-8949-42EA-836C-2911500C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68086A1-7CB0-45AC-9EBB-4634CABF31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81C6F30-601A-406B-B9BD-EF19770D8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145840-CFCF-45D9-BA82-DB6BDA27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F58708-29E4-4B10-8180-E4393B3CD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5FE6AD-D686-429A-B6A2-54F1512E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74E2E-9AF0-4B4F-978D-0B26705B9B2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9597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352A859-654A-4675-BCD6-51BC56BF7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8D01AA5-2C00-489B-A7A9-CB61375E8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245049-1D78-4693-AD45-407DD45C2A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5031DF-174F-428D-B502-EB06B782AC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78517EA-6B1B-4755-947D-335AD7A0B1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48B1570-7085-407E-BBAB-B0A72632CE9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7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8C07664-E374-4795-A8B3-29B75687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952A96A-9614-4004-9F05-0C5BBAD7B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7C8F658F-6ED8-418C-A5D9-FBD2CCB7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B610FCC-79F8-4310-AEC5-B4583AF51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A00B798-CD5E-4407-A197-F97FE071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BC7AF5E0-2F34-4E99-B1FE-6BD78EA7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C33B482D-E81C-4392-A4B8-D7399F76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5692305-E9E0-4485-AF58-95AB07D0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B6E472E-1AA1-4063-8896-2834E6E0A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43C3CDA0-257B-472D-A610-B5869C9E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56E8F10F-EBBE-4CBE-8B7F-F14FC3FA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62058C-B4EA-4536-BC7D-12A5B2D4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B32AFA3-5C4E-42C0-BCC0-930A6BFC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3BAB1ED7-4018-492B-B509-8D852CF2C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9D6C24E7-C868-4FE8-8F5B-881527CEA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D57BC38-3837-454B-A80C-21C81918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B58BDC96-514C-4845-BCCB-2333DDB40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493DCD92-68C2-478C-BE99-763B67B90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68803B2A-45BF-43A6-B1BE-AFB8E685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00719E16-19BE-4C58-967C-4852C86F6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55F18E90-F2F1-4B3C-80DB-A2A4CF087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BDFAB9C7-468A-420E-8EED-8D7C9A836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17D0E501-0588-4F7C-AF81-65B3D965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119D8EFB-2185-40BB-B9DC-34E4F4DB4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CE20C841-ED9B-41F8-BEB5-4336BA2EE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69D5FC1B-F3DF-4729-B64C-3E06CF04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B9402DE4-8C8B-476C-AE6B-5757AB2E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2AAA5CF0-1590-4AA8-8184-BDE57A9C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4232540-CC04-47F2-810A-796E9D0E2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0B5C8F3-3835-4D58-A92D-4ABDC148A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2898CD27-1B70-4A0E-B332-C7F956A0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C9EFB0A6-9FF0-47F7-B753-FB3C01764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64F51003-0747-477D-9362-DA221C26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73575E7A-0DBA-4374-B5D2-D3EF9EE48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C79757B9-9A2D-42DF-BD55-DF01AFEE9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303B4722-9A47-4C06-9A0A-5F8FC984B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>
            <a:extLst>
              <a:ext uri="{FF2B5EF4-FFF2-40B4-BE49-F238E27FC236}">
                <a16:creationId xmlns:a16="http://schemas.microsoft.com/office/drawing/2014/main" id="{1297EB70-B4B3-4FBC-B7B0-D3FA9B06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AC4671E3-7E57-444D-9151-BBF4776D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787B2473-3FEC-4D41-9BDF-56FE441A6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BC9593BB-09C9-4EF1-A525-7A5FDFBAA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8C511152-2D8E-4D1C-AEEF-5AFB814C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8FEF6DF2-7EEF-41B2-9329-334D0F73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E3EEDBFF-7C54-4A6F-95FE-7AB8D9281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20A9559-6868-4809-BE22-AC1BB600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2B1B2059-E2B2-422F-8542-617581D0D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>
            <a:extLst>
              <a:ext uri="{FF2B5EF4-FFF2-40B4-BE49-F238E27FC236}">
                <a16:creationId xmlns:a16="http://schemas.microsoft.com/office/drawing/2014/main" id="{1A4BB3E6-E3A5-4A72-BE53-2506F8B7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C501AD8C-0784-4FE9-8ED0-6C860733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AF900181-8088-4087-AC99-A6D0E4D0D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7FF16FAF-12DF-47B3-8B94-8756913F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311A2115-3120-42AE-800E-89AA1923B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0A9271A3-ACC4-4823-BDDF-4A10549BA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89ED7F84-32B9-4CB7-A7D6-3A511219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7CE884A2-8761-4399-B8FD-C7260C9C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>
            <a:extLst>
              <a:ext uri="{FF2B5EF4-FFF2-40B4-BE49-F238E27FC236}">
                <a16:creationId xmlns:a16="http://schemas.microsoft.com/office/drawing/2014/main" id="{8F378FE6-6633-4C6E-A241-CA1B37AE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A1820237-C2AF-4F55-AFCD-80F431D8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FD3B0189-34A2-425D-B873-D55FC7314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>
            <a:extLst>
              <a:ext uri="{FF2B5EF4-FFF2-40B4-BE49-F238E27FC236}">
                <a16:creationId xmlns:a16="http://schemas.microsoft.com/office/drawing/2014/main" id="{D1856742-D9DE-4A9A-81F9-A9FE5D10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6AB885E8-8A23-463C-AF8F-067770052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2ABC2F6-FCEF-4CBB-BC93-9E4F4F32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86FB303C-4D94-4787-8E94-FBDDA138E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41FAD293-EF5D-46FC-ADEB-A97794AD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>
            <a:extLst>
              <a:ext uri="{FF2B5EF4-FFF2-40B4-BE49-F238E27FC236}">
                <a16:creationId xmlns:a16="http://schemas.microsoft.com/office/drawing/2014/main" id="{DC4C1DCC-283B-41EF-9F84-70CC51BB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B9D3E1E1-D6BB-48BF-B22D-34EC7A075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>
            <a:extLst>
              <a:ext uri="{FF2B5EF4-FFF2-40B4-BE49-F238E27FC236}">
                <a16:creationId xmlns:a16="http://schemas.microsoft.com/office/drawing/2014/main" id="{D69A618E-B036-4810-BF0E-033DFD8AB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7E838C47-F1F1-4D75-990C-73C3D4BF6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>
            <a:extLst>
              <a:ext uri="{FF2B5EF4-FFF2-40B4-BE49-F238E27FC236}">
                <a16:creationId xmlns:a16="http://schemas.microsoft.com/office/drawing/2014/main" id="{4D8B7BFB-8EBD-4380-AE37-EB8A3AE3E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>
            <a:extLst>
              <a:ext uri="{FF2B5EF4-FFF2-40B4-BE49-F238E27FC236}">
                <a16:creationId xmlns:a16="http://schemas.microsoft.com/office/drawing/2014/main" id="{0B35C2BC-7D9C-4BD7-81FA-CE74577E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>
            <a:extLst>
              <a:ext uri="{FF2B5EF4-FFF2-40B4-BE49-F238E27FC236}">
                <a16:creationId xmlns:a16="http://schemas.microsoft.com/office/drawing/2014/main" id="{C76F63EE-7E7A-4C88-831D-09F8D716A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80015A70-8FAC-465C-9347-C51D38FC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3">
            <a:extLst>
              <a:ext uri="{FF2B5EF4-FFF2-40B4-BE49-F238E27FC236}">
                <a16:creationId xmlns:a16="http://schemas.microsoft.com/office/drawing/2014/main" id="{EFB8E588-03DD-4CFB-BB5B-70C8D401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4">
            <a:extLst>
              <a:ext uri="{FF2B5EF4-FFF2-40B4-BE49-F238E27FC236}">
                <a16:creationId xmlns:a16="http://schemas.microsoft.com/office/drawing/2014/main" id="{E1CF1FFA-CCE8-487F-9147-FB11BBDC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">
            <a:extLst>
              <a:ext uri="{FF2B5EF4-FFF2-40B4-BE49-F238E27FC236}">
                <a16:creationId xmlns:a16="http://schemas.microsoft.com/office/drawing/2014/main" id="{5990BD72-A73D-4E3A-B8E9-D76CF3F1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6">
            <a:extLst>
              <a:ext uri="{FF2B5EF4-FFF2-40B4-BE49-F238E27FC236}">
                <a16:creationId xmlns:a16="http://schemas.microsoft.com/office/drawing/2014/main" id="{2E99150B-C766-4B5F-9314-997F134F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>
            <a:extLst>
              <a:ext uri="{FF2B5EF4-FFF2-40B4-BE49-F238E27FC236}">
                <a16:creationId xmlns:a16="http://schemas.microsoft.com/office/drawing/2014/main" id="{0E6F248B-0A6A-4BEF-B423-AADEE429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8">
            <a:extLst>
              <a:ext uri="{FF2B5EF4-FFF2-40B4-BE49-F238E27FC236}">
                <a16:creationId xmlns:a16="http://schemas.microsoft.com/office/drawing/2014/main" id="{947899D6-4BCF-4A64-9C3C-535E97F82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7E2FB378-1D18-4D35-B714-7B7A038F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3D54E5A4-891F-4713-8168-476B6DB1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>
            <a:extLst>
              <a:ext uri="{FF2B5EF4-FFF2-40B4-BE49-F238E27FC236}">
                <a16:creationId xmlns:a16="http://schemas.microsoft.com/office/drawing/2014/main" id="{DF9CBFE3-B209-4F3B-933E-9649EA98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5A96941F-B227-43E7-BF2D-F87978A45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15EF1C9F-23D5-469A-947A-D8399AD1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22ED94AC-C688-462C-A1D2-EA34259C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A22A0929-AA80-47CA-8BF2-1DC2D02ED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>
            <a:extLst>
              <a:ext uri="{FF2B5EF4-FFF2-40B4-BE49-F238E27FC236}">
                <a16:creationId xmlns:a16="http://schemas.microsoft.com/office/drawing/2014/main" id="{241A0926-D102-4C15-9E28-51BC0C025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6D3E660-D369-4E8F-B5EA-3F73D6861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0109FDA8-A35D-4FBA-8755-E5A01E338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7D650220-1F0F-4D37-AFBD-60E53DD79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BD933F7F-D558-4E9E-A661-5BA6D7103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DE574AF-8613-4EA5-860B-82220AA4B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AFBCC77-5308-4EE2-8515-2450B53C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71656CC-0DC7-4481-B6CF-99D75C5A8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62</Words>
  <Application>Microsoft Office PowerPoint</Application>
  <PresentationFormat>Apresentação na tela (4:3)</PresentationFormat>
  <Paragraphs>62</Paragraphs>
  <Slides>62</Slides>
  <Notes>62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5" baseType="lpstr">
      <vt:lpstr>Arial</vt:lpstr>
      <vt:lpstr>ＭＳ Ｐゴシック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ESPERANÇA NAS PROFECIAS-2005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7</cp:revision>
  <dcterms:created xsi:type="dcterms:W3CDTF">2005-09-19T17:07:01Z</dcterms:created>
  <dcterms:modified xsi:type="dcterms:W3CDTF">2021-01-01T08:30:57Z</dcterms:modified>
  <cp:category>EVANGELISMO</cp:category>
</cp:coreProperties>
</file>