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9" r:id="rId12"/>
    <p:sldId id="271" r:id="rId13"/>
    <p:sldId id="273" r:id="rId14"/>
    <p:sldId id="275" r:id="rId15"/>
    <p:sldId id="277" r:id="rId16"/>
    <p:sldId id="279" r:id="rId17"/>
    <p:sldId id="280" r:id="rId18"/>
    <p:sldId id="281" r:id="rId19"/>
    <p:sldId id="283" r:id="rId20"/>
    <p:sldId id="285" r:id="rId21"/>
    <p:sldId id="286" r:id="rId22"/>
    <p:sldId id="287" r:id="rId23"/>
    <p:sldId id="288" r:id="rId24"/>
    <p:sldId id="290" r:id="rId25"/>
    <p:sldId id="292" r:id="rId26"/>
    <p:sldId id="293" r:id="rId27"/>
    <p:sldId id="294" r:id="rId28"/>
    <p:sldId id="296" r:id="rId29"/>
    <p:sldId id="297" r:id="rId30"/>
    <p:sldId id="298" r:id="rId31"/>
    <p:sldId id="300" r:id="rId32"/>
    <p:sldId id="302" r:id="rId33"/>
    <p:sldId id="303" r:id="rId34"/>
    <p:sldId id="304" r:id="rId35"/>
    <p:sldId id="305" r:id="rId36"/>
    <p:sldId id="306" r:id="rId37"/>
    <p:sldId id="308" r:id="rId38"/>
    <p:sldId id="310" r:id="rId39"/>
    <p:sldId id="311" r:id="rId40"/>
    <p:sldId id="312" r:id="rId41"/>
    <p:sldId id="314" r:id="rId42"/>
    <p:sldId id="316" r:id="rId43"/>
    <p:sldId id="317" r:id="rId44"/>
    <p:sldId id="319" r:id="rId45"/>
    <p:sldId id="321" r:id="rId46"/>
    <p:sldId id="322" r:id="rId47"/>
    <p:sldId id="323" r:id="rId48"/>
    <p:sldId id="325" r:id="rId49"/>
    <p:sldId id="327" r:id="rId50"/>
    <p:sldId id="328" r:id="rId51"/>
    <p:sldId id="329" r:id="rId52"/>
    <p:sldId id="331" r:id="rId53"/>
    <p:sldId id="333" r:id="rId54"/>
    <p:sldId id="334" r:id="rId55"/>
    <p:sldId id="335" r:id="rId56"/>
    <p:sldId id="337" r:id="rId57"/>
    <p:sldId id="339" r:id="rId58"/>
    <p:sldId id="340" r:id="rId59"/>
    <p:sldId id="341" r:id="rId60"/>
    <p:sldId id="343" r:id="rId61"/>
    <p:sldId id="345" r:id="rId62"/>
    <p:sldId id="346" r:id="rId63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1" d="100"/>
          <a:sy n="61" d="100"/>
        </p:scale>
        <p:origin x="78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67C0DA2-F1E9-44E0-8612-5211A43F055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A032E325-CF83-44D5-9E9E-E1F2B05F51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DF0CAFB1-3AA0-415B-B8BA-38FDDF78869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5237" name="Rectangle 5">
            <a:extLst>
              <a:ext uri="{FF2B5EF4-FFF2-40B4-BE49-F238E27FC236}">
                <a16:creationId xmlns:a16="http://schemas.microsoft.com/office/drawing/2014/main" id="{7346EA0E-BE33-41FC-81FF-17CCE79643A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95238" name="Rectangle 6">
            <a:extLst>
              <a:ext uri="{FF2B5EF4-FFF2-40B4-BE49-F238E27FC236}">
                <a16:creationId xmlns:a16="http://schemas.microsoft.com/office/drawing/2014/main" id="{2C246D54-F071-4587-82C4-7D31038A7EF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95239" name="Rectangle 7">
            <a:extLst>
              <a:ext uri="{FF2B5EF4-FFF2-40B4-BE49-F238E27FC236}">
                <a16:creationId xmlns:a16="http://schemas.microsoft.com/office/drawing/2014/main" id="{BAEF07AF-9E40-4720-908D-02702185A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1A660AE-B952-423A-88F7-A31B16DAAB81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FDDF7D3-9EDF-45D0-9B99-BC4E7EEFDE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7BE4A5-7F15-4DFA-8242-366B0E5D58DE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96258" name="Rectangle 2">
            <a:extLst>
              <a:ext uri="{FF2B5EF4-FFF2-40B4-BE49-F238E27FC236}">
                <a16:creationId xmlns:a16="http://schemas.microsoft.com/office/drawing/2014/main" id="{C15B405C-A61F-47EC-B0C2-F39A2E6C7F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6D3B9A95-2823-4141-8621-9653A358AC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F5366A-742B-476F-A3F1-80C723D2AC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1367E0-416E-4020-94AD-93FF978A87D1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B389E49E-7B32-4494-8C32-C255C6A13C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8633C888-E35E-42A2-9455-B6C79A4A5F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76B076-1DEE-4351-88DF-612076028F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74487A-879D-4D83-A9B5-24BAFA0729C3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9794B961-6F17-45CB-9400-944C89DF90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>
            <a:extLst>
              <a:ext uri="{FF2B5EF4-FFF2-40B4-BE49-F238E27FC236}">
                <a16:creationId xmlns:a16="http://schemas.microsoft.com/office/drawing/2014/main" id="{3060E0E9-5CEB-4735-97E1-6BEA73246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A53C4B5-5631-429D-850D-ADDA2A1F7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084DA5-6DF5-43E8-B83E-91F2E4873E3A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3CBA9AC3-70A3-4257-AB6E-5C81DFF9BF7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E853972C-66EF-4CC4-AAF2-37386BDB43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AF60145-D89B-4818-B9D9-2AE0170C19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58D7AC-48F9-46D4-99EC-77A46F354C78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E523F45C-43BE-40AA-8945-18CE1A5CAF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4CC7192-881E-42BE-A5DE-A64FD00BE3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25F712F-15B5-445A-A0B9-0F633CF9B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F9A40B-F90E-4548-9E38-C3CB70A777D2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09570" name="Rectangle 2">
            <a:extLst>
              <a:ext uri="{FF2B5EF4-FFF2-40B4-BE49-F238E27FC236}">
                <a16:creationId xmlns:a16="http://schemas.microsoft.com/office/drawing/2014/main" id="{35F47FBB-9652-4C62-932D-86E1CA5F90E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9D7E28B-5878-433C-8C95-F7D146FBDA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E5699A-AB4A-4195-A9FA-FCEA32BDA5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3160AC-B3B6-423F-B101-4A78960BBEED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1F93F2B0-21E8-4159-8BE6-9DA3AD8373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1713096F-B711-4B2F-9295-CCD03DF487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DE05BA-EC78-4B92-86EE-8BC1A072D7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7ABC50-9880-4646-B3BF-85D76873C6F3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4CFFE3C8-47E4-4BC4-AF7D-4D28F2CCFC8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FA5A34B0-F16E-4460-AF88-E3BE652528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E5E7E0E-69CB-439D-B973-C7763AE327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E1102-4C85-4534-81D8-72226804D3A5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C9C9FA97-29AB-4D4D-B0E3-9F6940F040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0F89CBA8-A9BE-4E94-B3A2-EC4B5FAF73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0F95A9-8F87-4696-A08F-835692F53B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229204-E40A-4E08-AAF4-F4C543CF45B6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A532CB28-45EC-4AB7-907F-8CCC23A9DC0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C265740-A663-4FF2-BD89-BC94EBAC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39378E-CA6C-4B27-A071-2433525F1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67CDE-6996-4858-B9ED-2F94AF117B8B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AF8F71A-C623-4ACB-959B-8BE51EFEF13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BBF0DF69-A716-40E2-B289-368D5CB0A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5D8965-10F2-47A6-B416-4F421D4ACD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D6A070-B4CC-47E1-8BEA-D6F74A1C298C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31D75953-327E-427C-BCFE-5B472A8496A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D788CB76-BF69-4A1E-AD84-689032F648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FED63A-C64B-4122-930C-FFC4E38947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CD04A-F5B8-4F50-B2F2-92A343F4E8D1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1D8C0D1-D002-4422-A635-D1A9BC71274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45B336F3-61FD-47FD-B92F-1C36749C37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1DD059-FFD3-47D6-BC85-E8BEA54191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222ED2-F9F1-4E30-B576-494B369D2BB2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E93BDD4C-1D37-410B-92B7-E3C1E44BE8A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04C269E-0DAB-487B-B820-373BC4497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407042-104D-4CBE-93E4-B6089456C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0EFB6D-DF83-4BBB-813F-E5764DE640AE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4B7E9236-0122-469C-B650-653EAF976E2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48BC0254-ACD4-4D81-BA98-37C4CB8C50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5A81C8-1360-415B-99D6-C64FA6BBE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F1BD3E-D080-4B8E-B753-45ED86D04C5F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641AEAE2-C415-48AD-909C-C7888106312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0978DA69-4805-4D60-8AED-1F7F4104F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94202B2-EAD2-48F2-9D0F-740C08B3C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B9A8E6-9E88-4F9C-977C-36D82593C87F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C183A507-EC06-42B6-85D2-FBD7243C8F0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D4B5AE2F-EF15-4A2A-8121-9BF8212EE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6F1DD9-44A3-47B9-8C6D-7D5F6FE69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674BD0-5040-4FA3-9C6F-075056F762AB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035010E5-99C0-4036-9C60-267A26FB68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E20B3BB-F972-47F4-8F2B-0C263C64AE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748BE8-0353-413C-A12B-F0AB6894F6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F79100-39A4-402A-ABFB-AF219D6643FE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791B4B2C-82DA-4036-B7C7-555CCDC17D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31D3F13F-3B05-41AB-BD69-54A308C27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75D974C-7E28-4E27-A685-D43BA25BB5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AF978-613F-4994-9A14-7C346A6A423B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291052A1-6BEF-4B7C-8DEC-BAF058E8D9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D94E1543-D58E-448C-AD3D-3F578012E2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A1B818-48D1-4199-A34D-3D62E94D02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AFF7C2-3F03-4D35-A3F9-7A2570C6466E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77876F4C-C396-440A-8458-30B6688F135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AC49982C-3808-42E3-B84B-9B2BF4D410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D1C418-1393-4B8D-BBAF-DBF760F35D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68ECA0-1395-4F71-9E4F-C9087FBC1705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B6453970-0863-413A-82F7-9323B5D0882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FFECCE5D-5032-4B32-890E-6E58C8BE2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FFBF128-591B-48E8-A5B3-1A5019C107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062AF-4A8E-4553-A38C-085B6FBADA99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98306" name="Rectangle 2">
            <a:extLst>
              <a:ext uri="{FF2B5EF4-FFF2-40B4-BE49-F238E27FC236}">
                <a16:creationId xmlns:a16="http://schemas.microsoft.com/office/drawing/2014/main" id="{BA9BA4C5-A53A-4DF7-B0CB-1F58ACF0A4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B2A01B1A-0ED1-4CF2-8D32-4C2E157709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C66F81-134E-4552-A5D5-062F52F14F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E67EB-EA72-463D-93D2-DC1AC1407214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F47D08AA-722E-484F-B307-B92534A513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0C6C90BB-E27C-41C7-B103-2EC36B59BD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6ECD57-E9CE-49D1-883E-514E8E1BC5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5D249B-F175-40E9-8E92-AF21A3814BB6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33F8FA40-31C1-490D-A30D-48A41D6B33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CA2E1181-3DF5-4983-B778-B085B9501C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1C3ABE-588F-4C5E-9FA9-C40809EB9E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837E72-D86A-4E83-8788-63D8B5774367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30B8AAD4-0428-4E1F-BAD6-5D5578061F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C70B89E8-290E-4D5D-8E09-32582FD42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29036F-EE4C-43B1-9433-3079E98B9D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6643C4-D0D5-489C-B725-8E064FD76934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7CBD8C5D-D81F-49D8-88F0-9B79C8E1E09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2035391E-EC4C-4359-BEF5-5DB98A3A37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F938BC-E71A-461E-89C0-0816FE07C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E124D-3555-4551-B17E-B31383D4A794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80871272-E3A7-43CC-9CCA-E24C46F7D28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836FB56C-E5C7-4CE3-B292-490B12D52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BD07D40-1060-4C28-A220-020549BD2F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F5FAD-09ED-4CE4-90DB-4A1DF7EB7D08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4F2ED841-77A6-40D0-8F3B-29C45B3C8E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EC8B8BE0-B1B3-4E37-A290-EAFF3A38E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04D9327-6D2C-4098-9D25-5C054C425C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3EEEB4-BEA6-4E2D-A0C2-B5D6C430B364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09506EA1-F341-47CE-AE8F-B25CC41DF9A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4600942A-7102-416F-96F7-3207F9032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41EB1E-68C3-41FD-B7F7-90095ECFF2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2FEF1C-048A-4856-92A4-4C2C058D735C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72106AC5-D087-4F23-9801-499F374E9F2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0D9D2F0C-DFF3-4DCB-8B01-11C77953A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F97978-42D7-4DA5-A249-ADB3869B4B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628E0-60CF-49A3-B373-65F7C9C6702A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3DE1CFD3-5656-4E90-82E0-9FAE115B5C9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17CA95BA-417E-453B-A4C1-CADB543E88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5649F5-0E01-42F1-AFEE-B018A3080E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FCE96-98E0-462B-842F-B74FDD34BD07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44EC772B-05EF-4BBA-AB1F-2F082CEFFA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89B22007-6CA1-4ABA-8BBB-4F41B979E7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EE05C9-9A75-4EC6-9172-3D0D8F64A3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59DA8F-66EC-4E24-BB92-0ADF7549C75D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99330" name="Rectangle 2">
            <a:extLst>
              <a:ext uri="{FF2B5EF4-FFF2-40B4-BE49-F238E27FC236}">
                <a16:creationId xmlns:a16="http://schemas.microsoft.com/office/drawing/2014/main" id="{A8C42E37-96B9-4F74-BE2C-993EC03E22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12F8A3D-08AE-4C3B-897F-A13C77426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990941-09DA-46F3-9797-3929987611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ADD93E-69E4-428D-B996-1C9EF43F73AA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41C5D7B5-926E-4063-892D-2A7C128F2FF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A77D562-63A2-44C1-A3E8-8BD94B9AB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14B4C5-8126-4496-951B-ADB5BC2685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353941-3F3B-426F-9AEB-DBF162C75963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3014F948-095D-4DD4-9114-3BBCF6EDF0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10846963-C3B4-4362-819D-53C127D250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063DCD6-50AE-4D68-A438-92F3945333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B18EF-DAEB-49FE-A426-57807E8411EC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518B17A3-A8EA-4C85-BA77-76E2A07B57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28C07A47-36B3-4144-B64D-B8306784CD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CE5EA1-6E5B-47C7-89B2-639FC36FBC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BD61F9-F705-47EB-ADC1-99E37E1600A1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F2B8435C-047F-4B35-8919-B1F10BA0BE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F5A051D9-F819-4E49-B09C-56F4E13D8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5DD2C0C-05F8-4890-8FFF-A53D5F6563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677DA3-B7A3-415D-92B8-775B71298D17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C16238B-E3D1-4AC1-8604-138807DDCB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5E9C7750-F592-455A-B4E1-975E327684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088868-5448-4D79-83CB-17FEDBAD1E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6C11F7-766B-4D5D-959E-85E919F62548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9A5F08E5-B1F0-4EC0-886C-2B53ADBC3A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5B991C1F-AA54-4FFB-91E2-C2AD0AFBD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B97689-8E19-48AE-90AE-1A1D98D8F9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2C715-EC1A-4A1E-9F8A-A85C8607602A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686353D8-E179-45B2-9FA7-B71435712BA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CBD43671-47E6-468F-911E-2B1F6BC9B1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4B2CD15-93FB-413B-A655-90344831D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58B0E7-D0A4-4AA8-A5A6-15CF3B336EA4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597324C5-5100-4D66-9BAB-5FF0799972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6EB0CF94-52B9-4468-AADC-AA276C1CEF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4B59DAF-6647-4760-A0B9-65FE4C98BC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D7C8C-9847-4002-9FB1-DDEBEE6FE740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10BC0267-1879-40FC-8143-3112050D506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97298F4F-AE4E-4263-8354-5168738E61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21635A-52BA-4395-8F65-604BC7C49C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566DF-E474-426B-BCCC-42A2C5E98C72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D617AB06-8CDF-486F-9B17-868A0EA6AA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10C435BA-00D9-4295-BEF2-C68851A6C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8A708A1-7563-49A2-936E-72D723A27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044583-AC73-4CD3-9B19-4851233A2D1C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00354" name="Rectangle 2">
            <a:extLst>
              <a:ext uri="{FF2B5EF4-FFF2-40B4-BE49-F238E27FC236}">
                <a16:creationId xmlns:a16="http://schemas.microsoft.com/office/drawing/2014/main" id="{CEAFE9BA-E894-44DE-9CC1-DC731682C6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>
            <a:extLst>
              <a:ext uri="{FF2B5EF4-FFF2-40B4-BE49-F238E27FC236}">
                <a16:creationId xmlns:a16="http://schemas.microsoft.com/office/drawing/2014/main" id="{0133393D-BA99-433F-AE50-DE9A541D9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980586-ED0D-4163-AC55-631B215C0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F6ACA-C639-4813-A68F-A196AF23A5E5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1B352069-3F9A-49CD-B9BD-C4AE94CABE3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07BCB3AE-4ACD-4CD2-854D-4990553964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9C4E7AD-BD92-4628-B893-9D711E8530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0EF6B-0A11-4124-B665-37DCEF22434C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6925B147-8FA5-422D-9170-484FEE8630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F5376CE7-F093-4277-822D-F23EFE2774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DE5422F-D005-4A12-9DED-EB59D9476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C192AD-A466-4128-9001-AC7549C0DFF8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8319631A-FFD1-4295-AE76-7457DE51734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F2760F2F-1CFA-4779-BA85-0FB049D24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08E26A-4095-41A8-BB56-D9B1491F11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611D0-8F43-42CF-B197-6E4AF6F6345E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FEEBC51-D5FF-45EA-9C62-43809E2B32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E973303D-FBC9-461C-8AD4-DAA85290DC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DDFAFBA-30C9-4746-BB27-878BCA37F0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43C205-C112-4843-90CE-D761CD6F4084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921CABC5-86E3-4BCE-9EAF-8DF9D30197D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35766B52-D0DA-45A7-B2BC-19928C9073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68D2A7-CFFB-4D39-B6E6-46EB4213C4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340508-7EBF-4689-9298-99E62CD7E0A8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9C66446D-72D8-4B04-92F9-76482BFC7E8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3A0B5AB1-9FDA-4100-8AF5-037BD4A1B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6F74E7-02BF-4A6D-8C43-DF85834E0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66DFE-22F7-4D3C-8926-6F85346A5E48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C6FDD52F-6233-4311-82BF-F30B416C9E7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A80B5962-128C-4652-9D1D-1A073BDC16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1664EA3-F675-478A-909E-220548DB9F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759EB-1B63-489B-AF4D-4A777F8F68C4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E14768CF-A564-43F8-AA8A-2E4A40CEDE1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48989537-96AC-4AAD-8C0A-0A408CEBD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6A05C2D-04BE-4B2A-B54B-8F48E485D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D38750-4C0B-4001-8DBD-F459F6FA4542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B5DB3747-58BB-418D-90FB-F352C5FFB1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AB244660-E686-4FD6-BF29-63625AC0F3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CF8BF1E-7453-4428-A03A-00D44F5DCF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5A791-EB04-445C-98CF-490CC90F8818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D335F1A2-90BE-450E-A1E1-2A7A04F2C7A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4764165-2E34-4508-9304-00B8CF68A6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AFC74AB-D9CA-4136-95E1-948B3A6C98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127DBA-D4AF-4658-90A4-CA0699C4F2BB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420F304C-6280-4ADB-908D-F009081F8D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489C33F-4EA8-425D-A4B3-8C00A2FB9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A24A2DC-0260-4316-8822-1F2128D77B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6C1C4C-22AA-4550-A28C-608F92C90637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0522758-6F0F-4DB1-ABB5-2AB364ABF4F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FDBF5F85-4EFD-48F7-A955-EC8715E1A4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9F90CE9-C55A-4F0A-955F-220E1E5ADE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20C27F-1AD2-4113-99BB-7DB0796025C4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0AE552B4-269E-4D46-A9D1-17AF91AD0D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6E74D762-B38F-4AFE-B665-62B7F211E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FD7DD7E-7FFF-4E44-8E9B-A1C20C184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25AEB9-817C-4D56-8046-CC13C3104509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70F9D711-A1C5-44FB-9D2F-ECF473EF5ED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10806B88-3CBC-44AB-AD17-DF62F7091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142FE3-77CD-4B14-B952-E08D5A4664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4E3CCC-420B-4B37-8DBA-98E73784593B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02402" name="Rectangle 2">
            <a:extLst>
              <a:ext uri="{FF2B5EF4-FFF2-40B4-BE49-F238E27FC236}">
                <a16:creationId xmlns:a16="http://schemas.microsoft.com/office/drawing/2014/main" id="{0AD30093-7846-4A72-8358-740EBBD4AD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C805D24E-EEF2-41CE-900B-39802821F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171FEF-7FB7-4ADD-8CBB-D8470A4899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C8695D-808B-466E-9CDB-DD227B2E15B4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03426" name="Rectangle 2">
            <a:extLst>
              <a:ext uri="{FF2B5EF4-FFF2-40B4-BE49-F238E27FC236}">
                <a16:creationId xmlns:a16="http://schemas.microsoft.com/office/drawing/2014/main" id="{DDCF4CCB-429A-4B01-9748-D6CE052B5C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>
            <a:extLst>
              <a:ext uri="{FF2B5EF4-FFF2-40B4-BE49-F238E27FC236}">
                <a16:creationId xmlns:a16="http://schemas.microsoft.com/office/drawing/2014/main" id="{23930195-11E8-4582-9594-1736473DC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4E1E482-29AF-4D73-AE1E-6BF54DA794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40B12C-E96A-4977-96D8-DFE739D54EFC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04450" name="Rectangle 2">
            <a:extLst>
              <a:ext uri="{FF2B5EF4-FFF2-40B4-BE49-F238E27FC236}">
                <a16:creationId xmlns:a16="http://schemas.microsoft.com/office/drawing/2014/main" id="{68AC55B6-4AED-4B1C-BBE5-0F605686613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>
            <a:extLst>
              <a:ext uri="{FF2B5EF4-FFF2-40B4-BE49-F238E27FC236}">
                <a16:creationId xmlns:a16="http://schemas.microsoft.com/office/drawing/2014/main" id="{B606B491-ABB0-42ED-8F30-F9BE73B488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6A7CE-7EC5-47F8-A960-1B3DED243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2B991EB-72FC-4A8D-8841-74CD5FC77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C2F645-F6DC-4129-AB20-442002DB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4390E99-B486-423D-BF4D-27AF84B9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A4988C-EE22-411D-977C-8EF23E4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91CB6-9A5C-40F1-B33F-FE66C0C50E5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5721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2DC787-FAC1-4979-BAFE-3CACA4C1D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AE07168-DF17-4F1C-A751-477F9E904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854250-EE84-40DF-94A0-7633A203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EEE134-8345-45D8-9590-40F9FAC89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0D8638-5739-424B-83E4-FA3D39E8D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933DF-0C7E-494D-B044-164DAFB2E7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78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C2556C6-6105-490F-9FFA-5899F0DB0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5F98366-D1A8-4B33-B8D3-677F81D46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4BFAF07-B6DA-443F-9C57-7DBAA6173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996D1E-AC88-426D-B76B-1D47F66BB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8BCFDD-D682-4CA6-8A3D-AF40BECE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C5927-138D-4F5C-8817-B20EA85CE82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71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EA011-19E2-422E-BB1B-8F603EB96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B54BAE-7C74-4418-939C-2462717BD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B5A0D0-7385-4810-BC98-64ABD3BBB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82E45E-C6B6-4E6C-B124-36541110D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332E24B-6FD2-4BE7-8736-A3EF4BC5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61569-C4F1-475B-B4B0-628851B18E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3184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4D4912-E0E5-4455-B24E-57CAF189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8AEAD6-68BA-4738-BF14-4775182B3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5E7A95-5CB9-45F7-AF6E-CDBFB6F93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A35D70-0048-484C-9998-8984BC421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13C6F14-8A6D-4606-8316-1032885D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7CA015-43C5-4AF1-A851-D16416518A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123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E5680-B2F8-4485-8844-9B66E3830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1169B6-68FE-4913-BD98-114B8C7CA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26D305-423B-4ABA-9975-8F00CD6BC8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6AC1A6-55A0-4178-A1B6-0791BB9D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4F51186-A337-4CAD-9F6E-908D05D6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725C77E-C309-49C3-A82C-AFFDF293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23AE0-AC95-4918-9E44-4FF94A59806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160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A1C39-CBF8-4205-9015-9A7CE4CA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89CFFE-47E2-4BCD-AA3D-A3B009477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939A848-45E1-458C-8CFA-BDA9E249CC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E9E3087-D5A7-4029-B7DB-87BB989C6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F626505-DAAE-416F-A842-2CF4CFB8D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BEF969-1A19-4F88-AF5D-67721DE10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3B809-3E1D-42B2-8A73-B13A28A1D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B3B47B0-37D1-449A-A0EC-55A817BF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0C726-9BDD-46E9-B611-F4F760E5398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97237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52AE5D-FF1C-40AB-99F1-ADB49978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4370854-F2F7-45F3-BC82-AB2956FA2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11792F-819A-4A10-A9AC-43FB192C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93E49B1-E87E-4E7A-9E9D-2EBDEB98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0E1A9-7A7D-4819-BD73-9B237DED78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1123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11C3231-F56F-4825-996B-DD92E67A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7732F3C-6BEA-4ACC-8454-6ABA5932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22C08D-2B52-47BA-AB5F-5FDCD39A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2AAFD-E8D1-47B3-B1CF-B294F7E2D8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45212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CCC18A-0957-4536-A6A8-0BB673CEA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DB59E2-6BEA-45B3-96CF-1ABAC7C03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EB2D84E-EDD8-428E-8D33-61B9BCFE33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23545FD-B167-4675-8F7F-0AB82E2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9F12C-01C0-46BD-8F5A-7DCD9B572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A82C4D1-EC77-49E9-B007-3259EA2D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8B4A3-582A-4601-933B-7BF3000690F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2565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6E5D9-78EE-4C55-BFE1-654371A4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67E989E-2A8D-42FE-80EF-95D0C71C7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EA2CAA0-1058-4EEB-976A-7FAE4C20E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758C0A-5315-4A5E-8FC8-C87532F5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A474DA-DE23-49C3-9B88-21B0F76E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C58CCC-72ED-44FA-BC9C-DC07F22AF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CB677-16F0-419A-9FC2-12642864D6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7925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A530C7-1D7B-418E-BE1F-838C3C8F3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E814574-A63B-47BB-8D35-5434026DD2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CA62FB8-A46A-4E17-8B48-B3759C89DB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59C0922-9A4B-45A3-9D57-10BE1F1845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81E77D2-7735-4729-8914-6546C28D17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F6BD44-F05B-4769-8BB9-4F3A7A29AD79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2869932-5484-4FBD-81DB-5F3292270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0A22C7CD-7927-44BB-80BB-BDF537E0A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3E108CD-32AA-4A95-BC57-B4DAE5DAF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E66BA439-4F52-4C57-B182-561D8E961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CFD3656B-F721-4FC8-9BBC-8569F5CA8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AC96415-01B8-4D96-A482-F74979BD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81F5E8A6-D130-4DE4-BC08-7365D7543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C3DC84DA-4C95-4BC9-B3F8-F3AD41A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81F65E36-4572-4A10-B28C-4387BDB49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>
            <a:extLst>
              <a:ext uri="{FF2B5EF4-FFF2-40B4-BE49-F238E27FC236}">
                <a16:creationId xmlns:a16="http://schemas.microsoft.com/office/drawing/2014/main" id="{C8D2F5B0-E9E8-4C48-A19E-BBBAD3CBC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1030298A-F829-4079-8A63-5D900DA69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8D5D113-6870-455A-BE5D-579483713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02F67F14-7C70-4921-BBC6-4E974C4C9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5A7D4D0E-D41D-4EB1-B19D-799CC8EA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>
            <a:extLst>
              <a:ext uri="{FF2B5EF4-FFF2-40B4-BE49-F238E27FC236}">
                <a16:creationId xmlns:a16="http://schemas.microsoft.com/office/drawing/2014/main" id="{1A2C180C-CDF1-43DE-8923-D39CB6A08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957B136-AEB1-4433-9676-220E3D585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3A8EC92F-62B8-446B-B4B4-944CD94FB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4811036D-7247-4F87-8659-5F935970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>
            <a:extLst>
              <a:ext uri="{FF2B5EF4-FFF2-40B4-BE49-F238E27FC236}">
                <a16:creationId xmlns:a16="http://schemas.microsoft.com/office/drawing/2014/main" id="{FE1573E3-730E-4FEA-9AEE-D995EC30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C143866-08A1-45CA-97DA-D1D5EEFEB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34249B5F-E6BD-4BC7-993B-9B8089979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>
            <a:extLst>
              <a:ext uri="{FF2B5EF4-FFF2-40B4-BE49-F238E27FC236}">
                <a16:creationId xmlns:a16="http://schemas.microsoft.com/office/drawing/2014/main" id="{8F195EAA-440F-41B8-B11F-61CBE149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22279E76-5329-4B50-BA5C-8BE4781DD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D762781B-C486-408A-BE3F-2EF4A8423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D055F7E3-65D2-4BEA-A62F-9725DBFEC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>
            <a:extLst>
              <a:ext uri="{FF2B5EF4-FFF2-40B4-BE49-F238E27FC236}">
                <a16:creationId xmlns:a16="http://schemas.microsoft.com/office/drawing/2014/main" id="{23F401D8-8201-475A-BFDD-C18E347C4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DC58D3F1-363D-40D0-9FFE-E7B0C168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2969B7F3-FA1D-4C71-99C7-54BE685D0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F50DE27-B147-4178-8BBD-5CF7D5FB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>
            <a:extLst>
              <a:ext uri="{FF2B5EF4-FFF2-40B4-BE49-F238E27FC236}">
                <a16:creationId xmlns:a16="http://schemas.microsoft.com/office/drawing/2014/main" id="{0D3A55A5-1B27-4936-BAEF-7BA39AEF1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B6907554-942E-4CE5-8427-AB8FDA417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>
            <a:extLst>
              <a:ext uri="{FF2B5EF4-FFF2-40B4-BE49-F238E27FC236}">
                <a16:creationId xmlns:a16="http://schemas.microsoft.com/office/drawing/2014/main" id="{CB5039FF-EAE1-4D05-9E1C-F14B5C707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6108466A-4980-4B2B-AE1A-A02D44735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7FC1567B-6771-4129-BE65-FE246E32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1B623696-04A6-4255-B51A-219521D4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65F2F3AB-DC7E-4804-BE44-766798DF1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91B2B28F-1E6A-49A2-8209-CFD41A388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84FFDA6C-C47F-4947-89BC-6241A9BC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>
            <a:extLst>
              <a:ext uri="{FF2B5EF4-FFF2-40B4-BE49-F238E27FC236}">
                <a16:creationId xmlns:a16="http://schemas.microsoft.com/office/drawing/2014/main" id="{778BBA5C-495E-41E7-A095-887C28EB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CBAB2DFA-4DEB-46E1-BE43-FFE098F5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5211CC58-C004-4117-B736-85F4DF77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DDBAA6F-08E5-476C-BF77-94D68660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CD03D0E1-7EEB-4EEF-BCC2-3D03C4ACE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CD0F1C77-AABF-4F79-B71D-11B00937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4E8AAE49-A754-4B9E-A82E-35BF43929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5E8FE3E7-1A19-42F9-9E85-005BCA91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24386223-BE6F-4CF4-9B24-24AC634D8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FE3E9CAD-BA11-4E0C-BFD6-43F2D5BE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A39FDFA7-7338-49C5-A4E3-0A54E8A20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683150A3-F149-4AE5-8058-C4F28B9E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13F6E70B-44ED-4D9C-B10E-D30C93D46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>
            <a:extLst>
              <a:ext uri="{FF2B5EF4-FFF2-40B4-BE49-F238E27FC236}">
                <a16:creationId xmlns:a16="http://schemas.microsoft.com/office/drawing/2014/main" id="{57EF3FB4-6929-4925-85AF-B0779E9B5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5EAEC6EE-C905-4353-A86E-81575FF5E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B3507BAE-93A0-4624-8000-B6378AE58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BEE11713-7822-46D2-A684-99C21787E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4F014D1A-0937-4E40-A2F2-2F9A012A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E00E3A68-0510-42AE-BA09-587107988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2C0A81A6-BBFB-43DD-B9D4-71177B87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7F2EF786-82CC-4FCF-A1B6-38B08B7E7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>
            <a:extLst>
              <a:ext uri="{FF2B5EF4-FFF2-40B4-BE49-F238E27FC236}">
                <a16:creationId xmlns:a16="http://schemas.microsoft.com/office/drawing/2014/main" id="{D8CD7B87-8CFD-4ADE-963F-5F5DF9F9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B9D8AC69-D693-439C-BA10-04CA9133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>
            <a:extLst>
              <a:ext uri="{FF2B5EF4-FFF2-40B4-BE49-F238E27FC236}">
                <a16:creationId xmlns:a16="http://schemas.microsoft.com/office/drawing/2014/main" id="{E18655AF-1A49-458E-95FB-48421DB8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C1A758FE-40E3-4211-A519-E0780FDF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105CFD4C-9851-47F4-BF6E-8120B7F5A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>
            <a:extLst>
              <a:ext uri="{FF2B5EF4-FFF2-40B4-BE49-F238E27FC236}">
                <a16:creationId xmlns:a16="http://schemas.microsoft.com/office/drawing/2014/main" id="{530967CA-36B5-4075-AF4C-AC68854B3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AD254E14-E58D-4F80-80F4-C6022F4A3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>
            <a:extLst>
              <a:ext uri="{FF2B5EF4-FFF2-40B4-BE49-F238E27FC236}">
                <a16:creationId xmlns:a16="http://schemas.microsoft.com/office/drawing/2014/main" id="{D9F9EE9A-94DD-4603-A709-4B3B6DD80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76B68427-567A-46A9-B7AB-D8CD1ADC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4E3785E7-FAD2-4071-9EC1-E0B1520E6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802EDEDB-055B-45CF-B570-A856D564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5BA66294-4230-4D64-8669-FC24B9C8F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23C091AA-FB2D-4972-BA5C-834C9AB0D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>
            <a:extLst>
              <a:ext uri="{FF2B5EF4-FFF2-40B4-BE49-F238E27FC236}">
                <a16:creationId xmlns:a16="http://schemas.microsoft.com/office/drawing/2014/main" id="{BFCCB6FA-1FC7-47D3-87F9-A115C527A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D99AC56B-C489-49D3-88DA-2EBFFED47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1F0734C7-D3BE-4ECF-BFE4-8979EEBEA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96896C9-B88A-43BC-8582-6F7EAAEFD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D1CAA0C-B1FC-4D63-8342-29EB04D64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62</Words>
  <Application>Microsoft Office PowerPoint</Application>
  <PresentationFormat>Apresentação na tela (4:3)</PresentationFormat>
  <Paragraphs>62</Paragraphs>
  <Slides>62</Slides>
  <Notes>62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5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ESPERANÇA NAS PROFECIAS-2005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18</cp:revision>
  <dcterms:created xsi:type="dcterms:W3CDTF">2005-09-15T14:13:09Z</dcterms:created>
  <dcterms:modified xsi:type="dcterms:W3CDTF">2021-01-01T08:31:23Z</dcterms:modified>
  <cp:category>EVANGELISMO</cp:category>
</cp:coreProperties>
</file>