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8" r:id="rId20"/>
    <p:sldId id="279" r:id="rId21"/>
    <p:sldId id="280" r:id="rId22"/>
    <p:sldId id="282" r:id="rId23"/>
    <p:sldId id="283" r:id="rId24"/>
    <p:sldId id="284" r:id="rId25"/>
    <p:sldId id="285" r:id="rId26"/>
    <p:sldId id="286" r:id="rId27"/>
    <p:sldId id="288" r:id="rId28"/>
    <p:sldId id="289" r:id="rId29"/>
    <p:sldId id="291" r:id="rId30"/>
    <p:sldId id="292" r:id="rId31"/>
    <p:sldId id="293" r:id="rId32"/>
    <p:sldId id="295" r:id="rId33"/>
    <p:sldId id="296" r:id="rId34"/>
    <p:sldId id="297" r:id="rId35"/>
    <p:sldId id="299" r:id="rId36"/>
    <p:sldId id="300" r:id="rId37"/>
    <p:sldId id="301" r:id="rId38"/>
    <p:sldId id="303" r:id="rId39"/>
    <p:sldId id="304" r:id="rId40"/>
    <p:sldId id="305" r:id="rId41"/>
    <p:sldId id="306" r:id="rId42"/>
    <p:sldId id="308" r:id="rId43"/>
    <p:sldId id="309" r:id="rId44"/>
    <p:sldId id="310" r:id="rId45"/>
    <p:sldId id="312" r:id="rId46"/>
    <p:sldId id="313" r:id="rId47"/>
    <p:sldId id="314" r:id="rId48"/>
    <p:sldId id="315" r:id="rId49"/>
    <p:sldId id="317" r:id="rId50"/>
    <p:sldId id="318" r:id="rId51"/>
    <p:sldId id="319" r:id="rId52"/>
    <p:sldId id="321" r:id="rId53"/>
    <p:sldId id="322" r:id="rId54"/>
    <p:sldId id="323" r:id="rId55"/>
    <p:sldId id="325" r:id="rId56"/>
    <p:sldId id="326" r:id="rId57"/>
    <p:sldId id="327" r:id="rId58"/>
    <p:sldId id="328" r:id="rId59"/>
    <p:sldId id="330" r:id="rId60"/>
    <p:sldId id="331" r:id="rId61"/>
    <p:sldId id="332" r:id="rId62"/>
    <p:sldId id="333" r:id="rId63"/>
    <p:sldId id="335" r:id="rId64"/>
    <p:sldId id="336" r:id="rId65"/>
    <p:sldId id="337" r:id="rId66"/>
    <p:sldId id="339" r:id="rId67"/>
    <p:sldId id="340" r:id="rId68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1" d="100"/>
          <a:sy n="61" d="100"/>
        </p:scale>
        <p:origin x="7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FC4E04-BDA2-401D-91F1-72AD4F1F6C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786A148-0063-4FF7-A938-3EE66D93B9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C341F1-1A9B-4191-AE3C-00C7721B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7B3EF5-3CFF-4B4A-8190-EADDCA5E6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3E2F25-216C-498A-90F6-03D938A0D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FFFD7-8E1D-49E2-8A62-866C5740570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5022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229FEC-C0B4-43B2-ACF4-178B68891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566AF68-DF4F-4B53-86B4-974D787270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8E37A1-E986-476F-AE43-E85DCA275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FE2408-644D-4F99-937D-BFFD8F3F1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1AC887-8522-4814-82CF-DEBB26F94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2B3E7D-E3CB-41E8-87EC-542658E3A29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54518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ADF9FB0-D49B-422E-B4C0-7C5E458510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75FC89A-9CB0-4B34-8545-8042666303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200D85-C07B-4DC2-ACC3-1E2FA9038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63700D-E32D-4DEE-81D7-FEFCA0F5C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16B2FC-A1BF-4678-8FD7-9C7DA910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3EB91D-0011-491C-9F1F-51FF208DED9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69200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538A40-39CF-466A-A808-913397168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D8C041-9193-4517-BB2E-C1033648D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BC1FA0-F20F-4E4D-A4AC-78176930C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39BF77-B301-4A16-A7A7-7D1E4D83C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E4D39A-702B-4345-8F17-95A8EC008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79F27-D9BD-43DB-B310-82B136A3FCB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49351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049B2C-A016-4F37-9914-5C15F753F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BBB1B55-EB60-409F-9CE8-BB7C06B37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EF3309-D396-43DA-BE4F-3C60DC2A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1228F0-A799-4FDB-BE60-5B06BFC88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C2DAB3-6930-4802-BF07-F712D8D46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1F161-0582-4EAB-9065-2A9847293C6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16930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3C8C99-4802-4A88-9F14-BE85CDFAD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E00C8E-1686-4C6C-B509-8D127C6FF9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00D914E-F390-4458-A163-6168E948D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9FF1B7-383E-487E-A973-37E6AC1A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7FBBDF6-A693-41F2-8D78-30B5EAA0F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2CA5994-B61F-4C81-A19F-5A818B6D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875FF-190D-4EB8-B3A0-D0D69BD9641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10681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49040-6045-4079-B881-1F73CAD8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E3CCD3E-8E76-4971-9005-9E449FA6A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15B6D34-FE68-445F-BD22-379BA54EA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8EA8677-045F-4F85-B846-93722E25DF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0271E8A-FAC0-4524-B372-7A27AC9FB8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2AF5CD5-E204-43EB-8178-C7DEFCA67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CB28170-BEF7-45B4-BCDB-CAB1EF18E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87C3232-9676-476C-A014-3D0958B91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A8ABA-C0E8-459D-9A24-25E281F096E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92447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E1902-2B98-439F-BB98-D48414803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0609679-E6F7-453A-8EA9-BC465B6BA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760A81A-2653-483C-B445-61F27ACE8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5123A4B-8AC4-4614-A004-57B343A3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753D1-93E7-4CD3-A6DC-1DCB49F0CD6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13395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5B8D845-B816-427D-BA53-C4021BCE1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E1BB3B4-CF59-46E3-A287-C70B50504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4A0EC1C-B9A1-4F23-BFFD-C7BDC6965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46088-159E-490A-824F-2155BB1421F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23780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DCBA23-5E3B-4BF2-93FA-8C31C3B8A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C8BB65-467A-48B6-B458-0067D3D02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D7B0534-01C7-43E8-861F-21F335941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B9B8402-65F6-44BD-B932-721FC2A87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E2A1C3F-22EF-4EB6-AED5-A7A23938E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9188CF6-3D7A-4711-8A81-112F39A1E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7F723-6667-4EDD-A93B-F6D237D4881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88886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8D7F85-D90B-44A4-9171-88D706213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CAEDF78-F173-41BC-8802-FFE1F9DC0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79B0446-8478-409D-A72C-8FDA674C6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8B5AC89-C3ED-4AF1-A4EF-F4B143090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384D21B-D8DE-4BD9-A135-44D6ED39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6E99D65-6D1D-4C68-98B0-F429B4F67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1A8D62-6DE7-4795-8182-FE9D59BE2BE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34124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E721F06-8301-4A7D-AC24-E1A76E80BA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9EAB956-47BA-41ED-8178-4C5E724579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42E5CA4-9D21-421C-8DB1-11C3990388E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1B644D3-71D5-4BE3-BC3C-9F778D84EAD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3761E9B-AA00-4554-ADAC-35AD87D64F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EBC52CC-7AAC-4A70-8D17-0D94F53D9048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DE81B17-553F-4D27-B4CC-A084E74EB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8357F7EF-E1C0-41B5-92E6-C0CA66BA6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7800C55F-401B-4033-AD97-7509FCD8B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FF570D62-3ED2-47A1-AF48-A52B6A1A8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48A9C0AD-4307-45BB-B6E3-1992C75B7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B99D5B7F-027A-4DAD-9D6E-B4B708288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BD4C64D1-F63C-47CA-AE3F-47968EEA7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>
            <a:extLst>
              <a:ext uri="{FF2B5EF4-FFF2-40B4-BE49-F238E27FC236}">
                <a16:creationId xmlns:a16="http://schemas.microsoft.com/office/drawing/2014/main" id="{BECAFF09-67A8-41CA-AFCD-B9CF30492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2672139C-9CD2-4FDF-9EBE-7FEC1603D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C6C3F982-9057-47F4-B4A5-C371A1825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0963D06A-823B-4FA7-AF50-B7AFE6983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802CC946-B97C-46A8-9CAE-5D161BB8B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>
            <a:extLst>
              <a:ext uri="{FF2B5EF4-FFF2-40B4-BE49-F238E27FC236}">
                <a16:creationId xmlns:a16="http://schemas.microsoft.com/office/drawing/2014/main" id="{B98371B3-5484-4904-B398-68C938F50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84692239-8A38-4C39-A23D-87C6953C5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08C5D7F-B9C7-43C2-8A8A-FC0D6E62E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A61CD854-742C-4620-A0F2-69E0CE746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656D426B-C6D7-4B73-96B2-C06AB5AE0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>
            <a:extLst>
              <a:ext uri="{FF2B5EF4-FFF2-40B4-BE49-F238E27FC236}">
                <a16:creationId xmlns:a16="http://schemas.microsoft.com/office/drawing/2014/main" id="{A89054CA-E403-4680-B78C-B7D9B828C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A0A8C694-43EB-45FE-9588-F4D302462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7C18FDC6-42DC-4BD4-A970-111F92919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5145F06A-D724-4D77-8D22-75B2F07FD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9F40839B-3FDB-48B6-8A2B-9CC835FE9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CAE602D8-6611-4BD5-8622-BDAFEEFA4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>
            <a:extLst>
              <a:ext uri="{FF2B5EF4-FFF2-40B4-BE49-F238E27FC236}">
                <a16:creationId xmlns:a16="http://schemas.microsoft.com/office/drawing/2014/main" id="{CC7760CE-0AEF-4318-89D0-7B744BAA1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6AF85F91-8E06-40EC-BA15-AA34F76A4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18D12985-2EC8-4EA9-8F7A-7677D6AF6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A8EC8E3A-501C-4304-9A04-09B4EEEA3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D48F2035-4A3E-48EA-8774-22922BC4D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40A64BF-ECE7-499D-B35D-277B58B7C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D94ACD05-A4BE-4C2C-BAF6-078C259C3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261B48DA-0E14-4E22-BE1B-4DA792389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>
            <a:extLst>
              <a:ext uri="{FF2B5EF4-FFF2-40B4-BE49-F238E27FC236}">
                <a16:creationId xmlns:a16="http://schemas.microsoft.com/office/drawing/2014/main" id="{FBD5FEEF-461E-440F-BB4B-02507A777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9DAA5A13-09EC-42EE-989C-B40626DBC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3DE623B5-3857-489A-8975-C4A529907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E2513257-9A4C-41CB-99E5-92B737C81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>
            <a:extLst>
              <a:ext uri="{FF2B5EF4-FFF2-40B4-BE49-F238E27FC236}">
                <a16:creationId xmlns:a16="http://schemas.microsoft.com/office/drawing/2014/main" id="{C4D34678-D344-46F6-A6F1-5FE662C35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ABCF7F02-5B46-41D8-BCD8-01C02C9BC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329448D5-A59D-4E5F-86EA-4EE15A816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C7D4B0FB-4BA1-4D55-AE03-640FFEA26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>
            <a:extLst>
              <a:ext uri="{FF2B5EF4-FFF2-40B4-BE49-F238E27FC236}">
                <a16:creationId xmlns:a16="http://schemas.microsoft.com/office/drawing/2014/main" id="{A8CF4CB0-0F0F-4EC0-AA54-26102CCB0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59F35215-8389-4341-AD8E-348638CCD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2535D47C-C425-4884-A005-742AA892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5738D79-7BCC-4823-BC55-8F90876ED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30D1E184-6B03-470E-9EE5-DC3E4A27E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66AD2F62-7F25-47E2-B7BC-1AC873CB1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>
            <a:extLst>
              <a:ext uri="{FF2B5EF4-FFF2-40B4-BE49-F238E27FC236}">
                <a16:creationId xmlns:a16="http://schemas.microsoft.com/office/drawing/2014/main" id="{EB2087A7-2EF5-40B6-A96D-16100B05F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BD7B623E-2CAB-4F20-BE7D-F556CA9BC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DEE37E23-32B0-4E1C-B60E-87E187D73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81761079-3232-47DF-874C-97A8030EC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3">
            <a:extLst>
              <a:ext uri="{FF2B5EF4-FFF2-40B4-BE49-F238E27FC236}">
                <a16:creationId xmlns:a16="http://schemas.microsoft.com/office/drawing/2014/main" id="{4F6105E3-0863-4F5B-B6FA-F7063FAB3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0DFC5476-5583-4573-A4DD-57AD2B895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DAD66B28-4364-436B-BF59-A80D55D9E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B99104E5-1811-4866-99B1-77BE4E59D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416C410A-82DF-4A8E-A6AD-07F967137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3">
            <a:extLst>
              <a:ext uri="{FF2B5EF4-FFF2-40B4-BE49-F238E27FC236}">
                <a16:creationId xmlns:a16="http://schemas.microsoft.com/office/drawing/2014/main" id="{475D6397-0F9B-48D0-BA4B-51C453BA4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729A0127-7E3E-429F-A82C-7BFB3F4A4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3DC15AF-E5A4-4A0B-BFD8-7C69A1299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88708759-BB48-461D-95A8-2EDE9F85C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D277EB4E-5621-4D08-B3A5-EA5E1A59E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3" name="Picture 3">
            <a:extLst>
              <a:ext uri="{FF2B5EF4-FFF2-40B4-BE49-F238E27FC236}">
                <a16:creationId xmlns:a16="http://schemas.microsoft.com/office/drawing/2014/main" id="{8FE24B3E-FD24-4638-9867-83B834894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7A7C432B-14A3-423F-8EFB-CF9ACC930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4EE7DFFF-17FD-4473-8567-B2E46E9D4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3C89634D-F181-4607-8B2B-7E417AA84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59" name="Picture 3">
            <a:extLst>
              <a:ext uri="{FF2B5EF4-FFF2-40B4-BE49-F238E27FC236}">
                <a16:creationId xmlns:a16="http://schemas.microsoft.com/office/drawing/2014/main" id="{F2277FFE-99A0-4AAC-8CF0-8DE4B8095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0C4F7126-322A-4673-BF8B-6CBEA7066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DED6237B-1D52-44C7-8D5A-F21A96779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25066F7F-57BD-4296-AF3D-63597CCC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163A9493-99AC-47FB-81F8-7577AB8F6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79" name="Picture 3">
            <a:extLst>
              <a:ext uri="{FF2B5EF4-FFF2-40B4-BE49-F238E27FC236}">
                <a16:creationId xmlns:a16="http://schemas.microsoft.com/office/drawing/2014/main" id="{3C594B70-FE60-42B8-B1BA-4C0FE4C5A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3FD106F5-2C05-4736-A9A3-1A38CCE43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CB7699FE-D7BB-4278-B6CD-0B00E7BF5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15D878F8-C50F-4EC0-9377-315EE9CBE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56FAA070-B710-4EEE-99F7-EDAAF74DB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E2D6DFC7-A160-4923-9806-4230A51EE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9A0EAEFD-7FE5-4415-97DA-1B557A5BE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899" name="Picture 3">
            <a:extLst>
              <a:ext uri="{FF2B5EF4-FFF2-40B4-BE49-F238E27FC236}">
                <a16:creationId xmlns:a16="http://schemas.microsoft.com/office/drawing/2014/main" id="{43549EF7-755D-4436-8209-15DB3D9DA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90B3A2F6-6E05-425A-B2FC-38298FC82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>
            <a:extLst>
              <a:ext uri="{FF2B5EF4-FFF2-40B4-BE49-F238E27FC236}">
                <a16:creationId xmlns:a16="http://schemas.microsoft.com/office/drawing/2014/main" id="{7A7A8F55-623C-48E9-A5E0-E95ACFCF6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A1B31C87-E7D4-4862-8458-0E2770343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5" name="Picture 3">
            <a:extLst>
              <a:ext uri="{FF2B5EF4-FFF2-40B4-BE49-F238E27FC236}">
                <a16:creationId xmlns:a16="http://schemas.microsoft.com/office/drawing/2014/main" id="{DA502B7F-53B0-4C6E-AFAA-45CFB2460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D9406152-16AC-4467-8CA0-C39D058CF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>
            <a:extLst>
              <a:ext uri="{FF2B5EF4-FFF2-40B4-BE49-F238E27FC236}">
                <a16:creationId xmlns:a16="http://schemas.microsoft.com/office/drawing/2014/main" id="{4C7233B5-07EC-4376-B5D0-B8E815928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8189C9A7-4BAC-43B5-8F22-0DC656F4F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90DE20C5-A6D1-4770-A669-F7C16E61F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E305C274-73DA-4013-B466-61100F472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theme/theme1.xml><?xml version="1.0" encoding="utf-8"?>
<a:theme xmlns:a="http://schemas.openxmlformats.org/drawingml/2006/main" name="Estrutura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Apresentação na tela (4:3)</PresentationFormat>
  <Paragraphs>0</Paragraphs>
  <Slides>67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67</vt:i4>
      </vt:variant>
    </vt:vector>
  </HeadingPairs>
  <TitlesOfParts>
    <vt:vector size="69" baseType="lpstr">
      <vt:lpstr>Times New Roman</vt:lpstr>
      <vt:lpstr>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ESPERANÇA NAS PROFECIAS-2005</dc:subject>
  <dc:creator>Pr. MARCELO AUGUSTO DE CARVALHO; Wilson</dc:creator>
  <cp:keywords>www.4tons.com.br</cp:keywords>
  <dc:description>COMÉRCIO PROIBIDO. USO PESSOAL</dc:description>
  <cp:lastModifiedBy>UCB - Marcelo Augusto de Carvalho</cp:lastModifiedBy>
  <cp:revision>20</cp:revision>
  <dcterms:created xsi:type="dcterms:W3CDTF">2005-08-22T19:51:33Z</dcterms:created>
  <dcterms:modified xsi:type="dcterms:W3CDTF">2021-01-01T08:31:54Z</dcterms:modified>
  <cp:category>EVANGELISMO</cp:category>
</cp:coreProperties>
</file>