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68" r:id="rId12"/>
    <p:sldId id="269" r:id="rId13"/>
    <p:sldId id="271" r:id="rId14"/>
    <p:sldId id="273" r:id="rId15"/>
    <p:sldId id="275" r:id="rId16"/>
    <p:sldId id="277" r:id="rId17"/>
    <p:sldId id="278" r:id="rId18"/>
    <p:sldId id="279" r:id="rId19"/>
    <p:sldId id="280" r:id="rId20"/>
    <p:sldId id="282" r:id="rId21"/>
    <p:sldId id="284" r:id="rId22"/>
    <p:sldId id="285" r:id="rId23"/>
    <p:sldId id="286" r:id="rId24"/>
    <p:sldId id="288" r:id="rId25"/>
    <p:sldId id="290" r:id="rId26"/>
    <p:sldId id="291" r:id="rId27"/>
    <p:sldId id="292" r:id="rId28"/>
    <p:sldId id="293" r:id="rId29"/>
    <p:sldId id="295" r:id="rId30"/>
    <p:sldId id="297" r:id="rId31"/>
    <p:sldId id="299" r:id="rId32"/>
    <p:sldId id="301" r:id="rId33"/>
    <p:sldId id="302" r:id="rId34"/>
    <p:sldId id="303" r:id="rId35"/>
    <p:sldId id="304" r:id="rId36"/>
    <p:sldId id="306" r:id="rId37"/>
    <p:sldId id="308" r:id="rId38"/>
    <p:sldId id="309" r:id="rId39"/>
    <p:sldId id="310" r:id="rId40"/>
    <p:sldId id="312" r:id="rId41"/>
    <p:sldId id="314" r:id="rId42"/>
    <p:sldId id="315" r:id="rId43"/>
    <p:sldId id="316" r:id="rId44"/>
    <p:sldId id="317" r:id="rId45"/>
    <p:sldId id="319" r:id="rId46"/>
    <p:sldId id="321" r:id="rId47"/>
    <p:sldId id="322" r:id="rId48"/>
    <p:sldId id="324" r:id="rId49"/>
    <p:sldId id="326" r:id="rId50"/>
    <p:sldId id="327" r:id="rId51"/>
    <p:sldId id="329" r:id="rId52"/>
    <p:sldId id="331" r:id="rId53"/>
    <p:sldId id="332" r:id="rId54"/>
    <p:sldId id="333" r:id="rId55"/>
    <p:sldId id="335" r:id="rId56"/>
    <p:sldId id="337" r:id="rId57"/>
    <p:sldId id="339" r:id="rId58"/>
    <p:sldId id="341" r:id="rId59"/>
    <p:sldId id="343" r:id="rId60"/>
    <p:sldId id="345" r:id="rId61"/>
    <p:sldId id="347" r:id="rId62"/>
    <p:sldId id="349" r:id="rId63"/>
    <p:sldId id="350" r:id="rId64"/>
    <p:sldId id="351" r:id="rId65"/>
    <p:sldId id="353" r:id="rId66"/>
    <p:sldId id="355" r:id="rId67"/>
    <p:sldId id="356" r:id="rId68"/>
    <p:sldId id="357" r:id="rId69"/>
    <p:sldId id="359" r:id="rId70"/>
    <p:sldId id="361" r:id="rId71"/>
    <p:sldId id="362" r:id="rId72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32787"/>
    <p:restoredTop sz="90929"/>
  </p:normalViewPr>
  <p:slideViewPr>
    <p:cSldViewPr>
      <p:cViewPr varScale="1">
        <p:scale>
          <a:sx n="67" d="100"/>
          <a:sy n="67" d="100"/>
        </p:scale>
        <p:origin x="186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>
            <a:extLst>
              <a:ext uri="{FF2B5EF4-FFF2-40B4-BE49-F238E27FC236}">
                <a16:creationId xmlns:a16="http://schemas.microsoft.com/office/drawing/2014/main" id="{D1651CE9-921C-4404-8FCC-323C0E23DE2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A1582E5F-98E4-421D-AEA3-200087CFEDF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111620" name="Rectangle 4">
            <a:extLst>
              <a:ext uri="{FF2B5EF4-FFF2-40B4-BE49-F238E27FC236}">
                <a16:creationId xmlns:a16="http://schemas.microsoft.com/office/drawing/2014/main" id="{40210FB9-2D7E-44C0-AD25-494BC2955DE8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11621" name="Rectangle 5">
            <a:extLst>
              <a:ext uri="{FF2B5EF4-FFF2-40B4-BE49-F238E27FC236}">
                <a16:creationId xmlns:a16="http://schemas.microsoft.com/office/drawing/2014/main" id="{96CB59CF-0C8E-4B89-BB18-2EBB486ABF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111622" name="Rectangle 6">
            <a:extLst>
              <a:ext uri="{FF2B5EF4-FFF2-40B4-BE49-F238E27FC236}">
                <a16:creationId xmlns:a16="http://schemas.microsoft.com/office/drawing/2014/main" id="{40C5DB88-2976-41C8-8A80-6228642D22D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111623" name="Rectangle 7">
            <a:extLst>
              <a:ext uri="{FF2B5EF4-FFF2-40B4-BE49-F238E27FC236}">
                <a16:creationId xmlns:a16="http://schemas.microsoft.com/office/drawing/2014/main" id="{E8D2D339-49FC-4FB5-952D-74C1F1AFCC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DAD69A9-30E2-4298-882A-78EA428A091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1BDF4DF-4D72-4B9B-9293-F765E7200C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807A4D-33C7-402D-9BDD-589F9A7BBBE4}" type="slidenum">
              <a:rPr lang="pt-BR" altLang="pt-BR"/>
              <a:pPr/>
              <a:t>1</a:t>
            </a:fld>
            <a:endParaRPr lang="pt-BR" altLang="pt-BR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B30240CB-793F-4CB7-B60B-8C4D6B9BA10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>
            <a:extLst>
              <a:ext uri="{FF2B5EF4-FFF2-40B4-BE49-F238E27FC236}">
                <a16:creationId xmlns:a16="http://schemas.microsoft.com/office/drawing/2014/main" id="{9B3D9906-01D7-4AFA-9194-C2B3E88C6E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4ED68BC-0F59-497D-86F0-B5F9CCB252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19DB06-10B8-4587-A55A-D70B64D92454}" type="slidenum">
              <a:rPr lang="pt-BR" altLang="pt-BR"/>
              <a:pPr/>
              <a:t>10</a:t>
            </a:fld>
            <a:endParaRPr lang="pt-BR" altLang="pt-BR"/>
          </a:p>
        </p:txBody>
      </p:sp>
      <p:sp>
        <p:nvSpPr>
          <p:cNvPr id="121858" name="Rectangle 2">
            <a:extLst>
              <a:ext uri="{FF2B5EF4-FFF2-40B4-BE49-F238E27FC236}">
                <a16:creationId xmlns:a16="http://schemas.microsoft.com/office/drawing/2014/main" id="{6D405FCC-BF4C-4E1F-A4EE-48EA152A442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CC4B033F-1685-4278-8345-018CFD0B31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B1BD81F-647F-4A04-98E1-F087C48A43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3687F9-1C7B-4DE3-A9ED-1EB2E4308482}" type="slidenum">
              <a:rPr lang="pt-BR" altLang="pt-BR"/>
              <a:pPr/>
              <a:t>11</a:t>
            </a:fld>
            <a:endParaRPr lang="pt-BR" altLang="pt-BR"/>
          </a:p>
        </p:txBody>
      </p:sp>
      <p:sp>
        <p:nvSpPr>
          <p:cNvPr id="122882" name="Rectangle 2">
            <a:extLst>
              <a:ext uri="{FF2B5EF4-FFF2-40B4-BE49-F238E27FC236}">
                <a16:creationId xmlns:a16="http://schemas.microsoft.com/office/drawing/2014/main" id="{B1E6E561-ACEF-4CB6-96CE-DD5B3060CAF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7F258C38-DF9F-46FD-A432-B123327A00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E21BC14-25AC-486B-B5FA-4D76D624B8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684BAF-EBBF-4476-BCBC-65C7FAF97D94}" type="slidenum">
              <a:rPr lang="pt-BR" altLang="pt-BR"/>
              <a:pPr/>
              <a:t>12</a:t>
            </a:fld>
            <a:endParaRPr lang="pt-BR" altLang="pt-BR"/>
          </a:p>
        </p:txBody>
      </p:sp>
      <p:sp>
        <p:nvSpPr>
          <p:cNvPr id="123906" name="Rectangle 2">
            <a:extLst>
              <a:ext uri="{FF2B5EF4-FFF2-40B4-BE49-F238E27FC236}">
                <a16:creationId xmlns:a16="http://schemas.microsoft.com/office/drawing/2014/main" id="{C5BD0699-0223-4A1A-9A52-2F88EDFD518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EA623A33-8475-41BB-975B-9CF7FFE9F6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4F2515B-E664-4042-A7A8-FE40E41B3E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4B7B1A-79D1-4E3C-A2D8-58D01AF83F9E}" type="slidenum">
              <a:rPr lang="pt-BR" altLang="pt-BR"/>
              <a:pPr/>
              <a:t>13</a:t>
            </a:fld>
            <a:endParaRPr lang="pt-BR" altLang="pt-BR"/>
          </a:p>
        </p:txBody>
      </p:sp>
      <p:sp>
        <p:nvSpPr>
          <p:cNvPr id="124930" name="Rectangle 2">
            <a:extLst>
              <a:ext uri="{FF2B5EF4-FFF2-40B4-BE49-F238E27FC236}">
                <a16:creationId xmlns:a16="http://schemas.microsoft.com/office/drawing/2014/main" id="{68C8F937-1671-4EF5-9481-3BBDDB2330D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>
            <a:extLst>
              <a:ext uri="{FF2B5EF4-FFF2-40B4-BE49-F238E27FC236}">
                <a16:creationId xmlns:a16="http://schemas.microsoft.com/office/drawing/2014/main" id="{403B52C6-8D41-43D7-B81A-EB009814F6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49E0B4F-0392-419E-BB95-E4A967077D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45E7C0-675D-49FF-9FC9-7166AF6A10CB}" type="slidenum">
              <a:rPr lang="pt-BR" altLang="pt-BR"/>
              <a:pPr/>
              <a:t>14</a:t>
            </a:fld>
            <a:endParaRPr lang="pt-BR" altLang="pt-BR"/>
          </a:p>
        </p:txBody>
      </p:sp>
      <p:sp>
        <p:nvSpPr>
          <p:cNvPr id="125954" name="Rectangle 2">
            <a:extLst>
              <a:ext uri="{FF2B5EF4-FFF2-40B4-BE49-F238E27FC236}">
                <a16:creationId xmlns:a16="http://schemas.microsoft.com/office/drawing/2014/main" id="{9D482D64-0539-40B2-B72B-AA92C341C9C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58DC6164-A875-4004-B065-289DA606D5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2995315-D3D8-4C21-A1CC-DD3F46525E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19E3F9-6EA2-4D73-9EA8-E1BC75BF2103}" type="slidenum">
              <a:rPr lang="pt-BR" altLang="pt-BR"/>
              <a:pPr/>
              <a:t>15</a:t>
            </a:fld>
            <a:endParaRPr lang="pt-BR" altLang="pt-BR"/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F0AAE89C-13D2-4CE7-A079-768AF6BAB6C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8D8115AA-B964-4896-8CA4-0E8FD0BFC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58A0684-FE10-41E3-AF51-7D0D68B0DF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1C7210-B6B7-44A4-82B9-0F1114B5FF39}" type="slidenum">
              <a:rPr lang="pt-BR" altLang="pt-BR"/>
              <a:pPr/>
              <a:t>16</a:t>
            </a:fld>
            <a:endParaRPr lang="pt-BR" altLang="pt-BR"/>
          </a:p>
        </p:txBody>
      </p:sp>
      <p:sp>
        <p:nvSpPr>
          <p:cNvPr id="128002" name="Rectangle 2">
            <a:extLst>
              <a:ext uri="{FF2B5EF4-FFF2-40B4-BE49-F238E27FC236}">
                <a16:creationId xmlns:a16="http://schemas.microsoft.com/office/drawing/2014/main" id="{089B6C91-9B0B-4546-82F9-F5477319954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3065A720-F276-4730-97DD-F14301FC5C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396041A-9EBC-4A75-BBBA-E155E485D0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3FAC6F-2463-4A4C-BD31-3D069F9E0A8A}" type="slidenum">
              <a:rPr lang="pt-BR" altLang="pt-BR"/>
              <a:pPr/>
              <a:t>17</a:t>
            </a:fld>
            <a:endParaRPr lang="pt-BR" altLang="pt-BR"/>
          </a:p>
        </p:txBody>
      </p:sp>
      <p:sp>
        <p:nvSpPr>
          <p:cNvPr id="129026" name="Rectangle 2">
            <a:extLst>
              <a:ext uri="{FF2B5EF4-FFF2-40B4-BE49-F238E27FC236}">
                <a16:creationId xmlns:a16="http://schemas.microsoft.com/office/drawing/2014/main" id="{71288E04-7191-43B5-9059-152D1D6D5E8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>
            <a:extLst>
              <a:ext uri="{FF2B5EF4-FFF2-40B4-BE49-F238E27FC236}">
                <a16:creationId xmlns:a16="http://schemas.microsoft.com/office/drawing/2014/main" id="{877C355D-72D8-4D10-931C-3CAF4D8452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4F2D023-FDE1-4D78-9089-35430A8639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23EB78-6F4C-413E-BBB2-5C5FD05D0142}" type="slidenum">
              <a:rPr lang="pt-BR" altLang="pt-BR"/>
              <a:pPr/>
              <a:t>18</a:t>
            </a:fld>
            <a:endParaRPr lang="pt-BR" altLang="pt-BR"/>
          </a:p>
        </p:txBody>
      </p:sp>
      <p:sp>
        <p:nvSpPr>
          <p:cNvPr id="130050" name="Rectangle 2">
            <a:extLst>
              <a:ext uri="{FF2B5EF4-FFF2-40B4-BE49-F238E27FC236}">
                <a16:creationId xmlns:a16="http://schemas.microsoft.com/office/drawing/2014/main" id="{19EAEFB0-5DA0-4E54-B9C5-A4DF483CCEB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7E494286-C5A0-4D44-BFF0-E5D93BB913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0B19181-ED76-424D-8558-E29E8CF288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54D7FF-87F3-4AC7-95EC-4623044B0989}" type="slidenum">
              <a:rPr lang="pt-BR" altLang="pt-BR"/>
              <a:pPr/>
              <a:t>19</a:t>
            </a:fld>
            <a:endParaRPr lang="pt-BR" altLang="pt-BR"/>
          </a:p>
        </p:txBody>
      </p:sp>
      <p:sp>
        <p:nvSpPr>
          <p:cNvPr id="131074" name="Rectangle 2">
            <a:extLst>
              <a:ext uri="{FF2B5EF4-FFF2-40B4-BE49-F238E27FC236}">
                <a16:creationId xmlns:a16="http://schemas.microsoft.com/office/drawing/2014/main" id="{739F1300-2C47-499B-8447-C02C18305D4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>
            <a:extLst>
              <a:ext uri="{FF2B5EF4-FFF2-40B4-BE49-F238E27FC236}">
                <a16:creationId xmlns:a16="http://schemas.microsoft.com/office/drawing/2014/main" id="{58930DBE-8A0C-4D36-940D-91847E60B7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C2FEC31-257F-47CC-B482-16E5A9A9CA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CBA8E4-A815-4066-9839-EB9F24EC38CA}" type="slidenum">
              <a:rPr lang="pt-BR" altLang="pt-BR"/>
              <a:pPr/>
              <a:t>2</a:t>
            </a:fld>
            <a:endParaRPr lang="pt-BR" altLang="pt-BR"/>
          </a:p>
        </p:txBody>
      </p:sp>
      <p:sp>
        <p:nvSpPr>
          <p:cNvPr id="113666" name="Rectangle 2">
            <a:extLst>
              <a:ext uri="{FF2B5EF4-FFF2-40B4-BE49-F238E27FC236}">
                <a16:creationId xmlns:a16="http://schemas.microsoft.com/office/drawing/2014/main" id="{4CFC56E8-0CEC-4FB9-9DA6-6BA750C28D8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98A9425D-D4FF-43CC-BF11-1C67777283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D683A63-185B-4618-B59E-13A977E28E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B99013-D184-4923-9188-62B3025F143B}" type="slidenum">
              <a:rPr lang="pt-BR" altLang="pt-BR"/>
              <a:pPr/>
              <a:t>20</a:t>
            </a:fld>
            <a:endParaRPr lang="pt-BR" altLang="pt-BR"/>
          </a:p>
        </p:txBody>
      </p:sp>
      <p:sp>
        <p:nvSpPr>
          <p:cNvPr id="132098" name="Rectangle 2">
            <a:extLst>
              <a:ext uri="{FF2B5EF4-FFF2-40B4-BE49-F238E27FC236}">
                <a16:creationId xmlns:a16="http://schemas.microsoft.com/office/drawing/2014/main" id="{0F5EA8FA-927E-42B9-BC4D-7EA664E84AC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EC224871-4FC8-4B7E-80CA-BA4F171F5B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6FDB50-CA4C-4168-9425-60026A1478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D449E8-9172-4287-903B-C8E340637E90}" type="slidenum">
              <a:rPr lang="pt-BR" altLang="pt-BR"/>
              <a:pPr/>
              <a:t>21</a:t>
            </a:fld>
            <a:endParaRPr lang="pt-BR" altLang="pt-BR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E233F70E-B213-4CAB-8F4E-99A5A61E9C4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9D0E60DA-4FA4-4A36-944A-E2E9A4E3D6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F04AB1B-480C-4389-A030-B4D8361DB2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1EE576-688A-41E4-A848-45BA6DBAB672}" type="slidenum">
              <a:rPr lang="pt-BR" altLang="pt-BR"/>
              <a:pPr/>
              <a:t>22</a:t>
            </a:fld>
            <a:endParaRPr lang="pt-BR" altLang="pt-BR"/>
          </a:p>
        </p:txBody>
      </p:sp>
      <p:sp>
        <p:nvSpPr>
          <p:cNvPr id="134146" name="Rectangle 2">
            <a:extLst>
              <a:ext uri="{FF2B5EF4-FFF2-40B4-BE49-F238E27FC236}">
                <a16:creationId xmlns:a16="http://schemas.microsoft.com/office/drawing/2014/main" id="{662B3D52-711B-4B6A-9521-1D2F18F21E1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49D85ECC-3C1E-47B9-8888-793F63E91F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C7779B2-5A8F-4B5D-A655-07F9EB9340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EBBC1D-AB10-4396-96DF-2FEE4B7017A1}" type="slidenum">
              <a:rPr lang="pt-BR" altLang="pt-BR"/>
              <a:pPr/>
              <a:t>23</a:t>
            </a:fld>
            <a:endParaRPr lang="pt-BR" altLang="pt-BR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4968A797-7D95-4D59-BB93-7AED5F0094F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12C338FC-EED2-4821-ABAD-EF0DAA4A7D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DA99EA9-7966-4384-9301-51A65D6A6A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3A58D-7D75-4621-A2A6-452856D6FB4C}" type="slidenum">
              <a:rPr lang="pt-BR" altLang="pt-BR"/>
              <a:pPr/>
              <a:t>24</a:t>
            </a:fld>
            <a:endParaRPr lang="pt-BR" altLang="pt-BR"/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93EEEE4C-E1EB-46C9-95DC-4E84027515D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D290FA59-39DC-4B43-8FCF-11488E40CE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94FA5B3-ABB4-4DA6-9D7C-2D14540637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2EE1E3-888E-45F4-AACA-AEDE13940F38}" type="slidenum">
              <a:rPr lang="pt-BR" altLang="pt-BR"/>
              <a:pPr/>
              <a:t>25</a:t>
            </a:fld>
            <a:endParaRPr lang="pt-BR" altLang="pt-BR"/>
          </a:p>
        </p:txBody>
      </p:sp>
      <p:sp>
        <p:nvSpPr>
          <p:cNvPr id="137218" name="Rectangle 2">
            <a:extLst>
              <a:ext uri="{FF2B5EF4-FFF2-40B4-BE49-F238E27FC236}">
                <a16:creationId xmlns:a16="http://schemas.microsoft.com/office/drawing/2014/main" id="{13EFCA72-2A11-4B44-86AC-870EF40C944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AF0E54B2-C96B-45A7-B078-96B1D7A041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92AF240-23CF-402E-B961-E548C4DEB8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CE53F3-4828-442B-BE77-F79A222AFA47}" type="slidenum">
              <a:rPr lang="pt-BR" altLang="pt-BR"/>
              <a:pPr/>
              <a:t>26</a:t>
            </a:fld>
            <a:endParaRPr lang="pt-BR" altLang="pt-BR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AB16F636-FBA5-4B81-A1AD-0076A9AE1D2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C3518F44-2A53-4EBB-BF5F-58CF110862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2A2783-C6CB-46C9-83D9-F6F350C95C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DCBF30-4E37-4633-AD17-868D89D538FD}" type="slidenum">
              <a:rPr lang="pt-BR" altLang="pt-BR"/>
              <a:pPr/>
              <a:t>27</a:t>
            </a:fld>
            <a:endParaRPr lang="pt-BR" altLang="pt-BR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ED941017-1F17-4144-BEAB-BEAD9BDD482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29C9585E-6BEB-4DEF-BAC1-EBFB143668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66A5087-AD53-4524-99B2-160A0268E36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D12C6-0121-4C9F-87FA-A5832039BE68}" type="slidenum">
              <a:rPr lang="pt-BR" altLang="pt-BR"/>
              <a:pPr/>
              <a:t>28</a:t>
            </a:fld>
            <a:endParaRPr lang="pt-BR" altLang="pt-BR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6ABE2422-9695-4105-8680-CC6CDB093A8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7C8C8407-4B6B-44D6-A7B8-041E66FED5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0DBEAF3-D913-4DA9-8EDB-3DB053C6C9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89E0EE-7F65-4757-9E97-793667D0B319}" type="slidenum">
              <a:rPr lang="pt-BR" altLang="pt-BR"/>
              <a:pPr/>
              <a:t>29</a:t>
            </a:fld>
            <a:endParaRPr lang="pt-BR" altLang="pt-BR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209959DC-F59A-469B-8AB8-63889383BA8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7E93D6A2-5BBA-4737-BF51-1F5EC46D9E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3533058-CEB3-4906-86C7-BBCF48728B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B7BC90-FB84-41F0-BFAC-BCFD2E60D6F1}" type="slidenum">
              <a:rPr lang="pt-BR" altLang="pt-BR"/>
              <a:pPr/>
              <a:t>3</a:t>
            </a:fld>
            <a:endParaRPr lang="pt-BR" altLang="pt-BR"/>
          </a:p>
        </p:txBody>
      </p:sp>
      <p:sp>
        <p:nvSpPr>
          <p:cNvPr id="114690" name="Rectangle 2">
            <a:extLst>
              <a:ext uri="{FF2B5EF4-FFF2-40B4-BE49-F238E27FC236}">
                <a16:creationId xmlns:a16="http://schemas.microsoft.com/office/drawing/2014/main" id="{F5A1933F-7DC6-4161-87B9-6CBA4DEE87A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>
            <a:extLst>
              <a:ext uri="{FF2B5EF4-FFF2-40B4-BE49-F238E27FC236}">
                <a16:creationId xmlns:a16="http://schemas.microsoft.com/office/drawing/2014/main" id="{1C755328-4823-4816-AE8E-C7628889BF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12032EB-C848-47D1-8631-D3E636FBBE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CB750E-94F5-4882-8DB9-DC5598C48F1E}" type="slidenum">
              <a:rPr lang="pt-BR" altLang="pt-BR"/>
              <a:pPr/>
              <a:t>30</a:t>
            </a:fld>
            <a:endParaRPr lang="pt-BR" altLang="pt-BR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D275E3E2-62C1-4135-97AA-20CE320FCAC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15A71576-2E68-4D38-9E31-B89403CD0F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60D9794-CD19-40EB-95E1-462CBDEE67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E063D9-F584-4841-BA7C-9A56E7FB5727}" type="slidenum">
              <a:rPr lang="pt-BR" altLang="pt-BR"/>
              <a:pPr/>
              <a:t>31</a:t>
            </a:fld>
            <a:endParaRPr lang="pt-BR" altLang="pt-BR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3AEEA5EA-57ED-43D5-B36D-AB5A043E3C0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DF6D736C-227E-4B2B-B094-4CA5E42D6C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B31F010-6A3B-4744-A059-19EA227A0C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367870-E45C-4210-A3D7-2CD636469972}" type="slidenum">
              <a:rPr lang="pt-BR" altLang="pt-BR"/>
              <a:pPr/>
              <a:t>32</a:t>
            </a:fld>
            <a:endParaRPr lang="pt-BR" altLang="pt-BR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47E434BD-340F-416B-936C-A71039DFA45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26CCCBCF-9C6B-45AB-9D54-D1E95F4104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EA49BCC-54F9-41D2-BEB5-69062EE46C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BEFACA-62F3-4306-AC7A-9A05374D5E71}" type="slidenum">
              <a:rPr lang="pt-BR" altLang="pt-BR"/>
              <a:pPr/>
              <a:t>33</a:t>
            </a:fld>
            <a:endParaRPr lang="pt-BR" altLang="pt-BR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80051524-7B61-47FA-8BF0-8AD91DFFEBD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8174850F-BEDF-43FE-AB83-7D082E515A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6AF2AAE-A72F-4EE8-B39F-F379B20172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C92E87-BD76-442F-9CEF-CAFFF3E19AB8}" type="slidenum">
              <a:rPr lang="pt-BR" altLang="pt-BR"/>
              <a:pPr/>
              <a:t>34</a:t>
            </a:fld>
            <a:endParaRPr lang="pt-BR" altLang="pt-BR"/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090EE305-419E-4796-A543-E9CAB3BECCA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D3014104-712F-4F4B-8D53-1A4D6C3700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CBEBAC2-F975-4671-B5A6-02715344B6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BF4491-A8C1-40A0-8AA4-D519117F0244}" type="slidenum">
              <a:rPr lang="pt-BR" altLang="pt-BR"/>
              <a:pPr/>
              <a:t>35</a:t>
            </a:fld>
            <a:endParaRPr lang="pt-BR" altLang="pt-BR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1FE99C4A-D028-42C9-9F3F-A2887F9C53B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DD03048C-C75B-47ED-8AA9-3668D11503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1721921-85B7-4FBB-94D6-AB124E032B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8CEAE0-BE71-4FC4-8466-81D3671DBF0E}" type="slidenum">
              <a:rPr lang="pt-BR" altLang="pt-BR"/>
              <a:pPr/>
              <a:t>36</a:t>
            </a:fld>
            <a:endParaRPr lang="pt-BR" altLang="pt-BR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3151E2B1-A223-4E01-BC31-C9FDDFF3397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F05FBA64-B0CF-429B-9417-F163E55282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6ACE399-2B72-40D4-B1CF-A159E0B5A6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C99584-D79D-460F-BE5A-4B1C047D511E}" type="slidenum">
              <a:rPr lang="pt-BR" altLang="pt-BR"/>
              <a:pPr/>
              <a:t>37</a:t>
            </a:fld>
            <a:endParaRPr lang="pt-BR" altLang="pt-BR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8D70D73E-A989-48A4-B344-95744EB1E6B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E96F4034-0099-4E38-8D36-B8469EEBD3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C2F25C-EBBC-4E0D-9F28-C0F9D135A0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DA1837-F747-4C06-8741-9F4D321C64F4}" type="slidenum">
              <a:rPr lang="pt-BR" altLang="pt-BR"/>
              <a:pPr/>
              <a:t>38</a:t>
            </a:fld>
            <a:endParaRPr lang="pt-BR" altLang="pt-BR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91D8C264-5A98-4798-B5E5-437BDD9CE65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C55FCD98-9FC8-4D39-BBE2-61B3C3B3A6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B3C9E9E-DAEA-4D4B-9B04-5F340984AD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29A15B-FC0C-4BE6-9413-F6170EEEA77C}" type="slidenum">
              <a:rPr lang="pt-BR" altLang="pt-BR"/>
              <a:pPr/>
              <a:t>39</a:t>
            </a:fld>
            <a:endParaRPr lang="pt-BR" altLang="pt-BR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FA7A392C-D00D-4AA6-AB03-95DD5270A16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8D3E010D-A3DF-4C35-AC4A-4B7C353E24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F2100E5-4AA2-4309-9722-FBA51244B4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2F7637-308E-49FD-B030-A0C49EBA92AA}" type="slidenum">
              <a:rPr lang="pt-BR" altLang="pt-BR"/>
              <a:pPr/>
              <a:t>4</a:t>
            </a:fld>
            <a:endParaRPr lang="pt-BR" altLang="pt-BR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649BFA61-FDDE-40EC-8EB0-0B3B120A27C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8E2CE240-DE25-452B-B6FA-49BD4F330D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B2E188-901B-46D4-89EE-BB56372D114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2D1BA5-C46F-4637-81B1-B0593D7B7838}" type="slidenum">
              <a:rPr lang="pt-BR" altLang="pt-BR"/>
              <a:pPr/>
              <a:t>40</a:t>
            </a:fld>
            <a:endParaRPr lang="pt-BR" altLang="pt-BR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B98B8556-FDAC-4523-A9E9-BE474D6A33D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6D76E526-71CF-4510-9B08-1499813295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BDAEE04-ED01-4428-8481-672F60A6D7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FB1022-3B36-4B80-B972-990D23A3DDD6}" type="slidenum">
              <a:rPr lang="pt-BR" altLang="pt-BR"/>
              <a:pPr/>
              <a:t>41</a:t>
            </a:fld>
            <a:endParaRPr lang="pt-BR" altLang="pt-BR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2AFEAC49-32B6-4B6A-B7B8-DE2CBBD21D8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F6C37460-5FFA-4592-909A-1F3C9E57FD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2CCF279-A522-4E57-B422-14F80177F5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5B674C-0695-427F-A490-0F7955E6D5D4}" type="slidenum">
              <a:rPr lang="pt-BR" altLang="pt-BR"/>
              <a:pPr/>
              <a:t>42</a:t>
            </a:fld>
            <a:endParaRPr lang="pt-BR" altLang="pt-BR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6E202E9E-798A-43FC-85C8-754CAF8ED4A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7359C881-E396-4F29-98FD-F26889D8EF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DC00E80-62A8-4027-AF7F-F164C4737A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061516-6638-4576-99FE-E26100B2B284}" type="slidenum">
              <a:rPr lang="pt-BR" altLang="pt-BR"/>
              <a:pPr/>
              <a:t>43</a:t>
            </a:fld>
            <a:endParaRPr lang="pt-BR" altLang="pt-BR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2255C39D-A95C-45F5-9488-0EAD9181998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0A9E9D50-34F9-4E8D-867E-982487F5AE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75EFEFE-58D6-446D-962C-122FFD76E8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D29266-9490-4D6C-8F15-FB8FB25C253F}" type="slidenum">
              <a:rPr lang="pt-BR" altLang="pt-BR"/>
              <a:pPr/>
              <a:t>44</a:t>
            </a:fld>
            <a:endParaRPr lang="pt-BR" altLang="pt-BR"/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A53DD43B-D585-463C-9C9E-2183E291D69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CEEA6419-7057-4CF0-8FE9-F433101551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2AE2A3F-48B2-40FD-B75B-11A6A38718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8A372B-BFE5-4E4F-9670-435A6818F507}" type="slidenum">
              <a:rPr lang="pt-BR" altLang="pt-BR"/>
              <a:pPr/>
              <a:t>45</a:t>
            </a:fld>
            <a:endParaRPr lang="pt-BR" altLang="pt-BR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A5196CCA-B257-46E6-B2E4-050D5AAD069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53F75831-984F-45FD-9148-3E241EB542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0676837-9BB0-4A90-915E-033E8690C6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C5FC71-6D3F-4E30-976C-95F215E8043C}" type="slidenum">
              <a:rPr lang="pt-BR" altLang="pt-BR"/>
              <a:pPr/>
              <a:t>46</a:t>
            </a:fld>
            <a:endParaRPr lang="pt-BR" altLang="pt-BR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3106F962-2FB8-4ED3-9408-340EC9707ED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1317E4CC-D73A-418B-AED0-1761C17638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3AE0A51-3112-4973-AE26-16E4B08027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6592CE-B332-4F55-8080-D177AAF7ECCB}" type="slidenum">
              <a:rPr lang="pt-BR" altLang="pt-BR"/>
              <a:pPr/>
              <a:t>47</a:t>
            </a:fld>
            <a:endParaRPr lang="pt-BR" altLang="pt-BR"/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AD3C85A7-C639-4DC0-9C55-58822EA28F9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40155683-53CA-4A3A-B64F-1A6875EFD8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F1CADA6-A0CE-444A-8F1D-42EE78BF88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719597-82C1-4C0E-A4A5-C20FA5CE9498}" type="slidenum">
              <a:rPr lang="pt-BR" altLang="pt-BR"/>
              <a:pPr/>
              <a:t>48</a:t>
            </a:fld>
            <a:endParaRPr lang="pt-BR" altLang="pt-BR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CE52035D-D812-4545-8B88-5B9651187BE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D9E81C49-539E-41B7-B968-4857EA3AC2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102D6A1-1B07-4F7B-AB23-E0A55E3088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E63145-D5D0-4F17-84FD-481AAD44F736}" type="slidenum">
              <a:rPr lang="pt-BR" altLang="pt-BR"/>
              <a:pPr/>
              <a:t>49</a:t>
            </a:fld>
            <a:endParaRPr lang="pt-BR" altLang="pt-BR"/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B6C116E0-DA7D-4CF2-B032-FB4A765BA0B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B9BEFEE3-B367-484C-96F6-D9DEE505B4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2E0DCF3-D022-415F-A53B-813F725AF6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CAB615-7A19-4236-AB4C-8C54E0427D70}" type="slidenum">
              <a:rPr lang="pt-BR" altLang="pt-BR"/>
              <a:pPr/>
              <a:t>5</a:t>
            </a:fld>
            <a:endParaRPr lang="pt-BR" altLang="pt-BR"/>
          </a:p>
        </p:txBody>
      </p:sp>
      <p:sp>
        <p:nvSpPr>
          <p:cNvPr id="116738" name="Rectangle 2">
            <a:extLst>
              <a:ext uri="{FF2B5EF4-FFF2-40B4-BE49-F238E27FC236}">
                <a16:creationId xmlns:a16="http://schemas.microsoft.com/office/drawing/2014/main" id="{F46804C7-5D89-44BD-B6BA-1F90538CC17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CF3B70A7-B9ED-402F-A4AF-6F0F739C5B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AADF369-995E-4A4F-BD9E-D140EA60EB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C50C08-8D22-441B-936F-2124AE5EF336}" type="slidenum">
              <a:rPr lang="pt-BR" altLang="pt-BR"/>
              <a:pPr/>
              <a:t>50</a:t>
            </a:fld>
            <a:endParaRPr lang="pt-BR" altLang="pt-BR"/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43D68C76-FB10-4105-9BC3-DA306E502EE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DDE29409-EB69-4895-8A62-00FD0DA755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0D952C2-4DB1-4E09-BB3B-CB874DF023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37A7D6-9135-43BA-BE7B-AF7174522F3E}" type="slidenum">
              <a:rPr lang="pt-BR" altLang="pt-BR"/>
              <a:pPr/>
              <a:t>51</a:t>
            </a:fld>
            <a:endParaRPr lang="pt-BR" altLang="pt-BR"/>
          </a:p>
        </p:txBody>
      </p:sp>
      <p:sp>
        <p:nvSpPr>
          <p:cNvPr id="163842" name="Rectangle 2">
            <a:extLst>
              <a:ext uri="{FF2B5EF4-FFF2-40B4-BE49-F238E27FC236}">
                <a16:creationId xmlns:a16="http://schemas.microsoft.com/office/drawing/2014/main" id="{AF7FE60A-BBB7-4FE4-A6DD-A35429F5C3F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>
            <a:extLst>
              <a:ext uri="{FF2B5EF4-FFF2-40B4-BE49-F238E27FC236}">
                <a16:creationId xmlns:a16="http://schemas.microsoft.com/office/drawing/2014/main" id="{177F8580-8532-4501-A881-3FB1CCC38E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30D0954-D7CC-440F-87C4-AC6D840DB3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19CCA7-B46B-463C-B6DE-2DE517AB6E08}" type="slidenum">
              <a:rPr lang="pt-BR" altLang="pt-BR"/>
              <a:pPr/>
              <a:t>52</a:t>
            </a:fld>
            <a:endParaRPr lang="pt-BR" altLang="pt-BR"/>
          </a:p>
        </p:txBody>
      </p:sp>
      <p:sp>
        <p:nvSpPr>
          <p:cNvPr id="164866" name="Rectangle 2">
            <a:extLst>
              <a:ext uri="{FF2B5EF4-FFF2-40B4-BE49-F238E27FC236}">
                <a16:creationId xmlns:a16="http://schemas.microsoft.com/office/drawing/2014/main" id="{F4514066-8221-4321-927E-9BDDBBF68B17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>
            <a:extLst>
              <a:ext uri="{FF2B5EF4-FFF2-40B4-BE49-F238E27FC236}">
                <a16:creationId xmlns:a16="http://schemas.microsoft.com/office/drawing/2014/main" id="{01BAC2DA-528A-4FEA-88DA-256BE645E6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F223BE7-AD10-4819-8E8F-9C2B79AEFC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EB1507-9307-43B5-B282-5B3CE0C02BFB}" type="slidenum">
              <a:rPr lang="pt-BR" altLang="pt-BR"/>
              <a:pPr/>
              <a:t>53</a:t>
            </a:fld>
            <a:endParaRPr lang="pt-BR" altLang="pt-BR"/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637A8C10-C107-41A5-A1B7-EE5C5118C15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B7F56E0E-384F-4DEA-AD80-0A76E52A10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B661BD-5030-4F72-9700-F37D72B535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810CD0-6F4F-420E-A99D-4122546095BD}" type="slidenum">
              <a:rPr lang="pt-BR" altLang="pt-BR"/>
              <a:pPr/>
              <a:t>54</a:t>
            </a:fld>
            <a:endParaRPr lang="pt-BR" altLang="pt-BR"/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98CE7425-C480-4F19-B38F-E85472CA8A4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AF04875D-5395-4C78-90F0-10FC62C163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8B48FF4-9AF4-4252-A792-3E6AB4DFA4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86511C-8BDA-4800-AC6E-8EDB701D53FA}" type="slidenum">
              <a:rPr lang="pt-BR" altLang="pt-BR"/>
              <a:pPr/>
              <a:t>55</a:t>
            </a:fld>
            <a:endParaRPr lang="pt-BR" altLang="pt-BR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788B9D67-2DC7-402D-AF63-41BCF44D039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F4A0E51B-190A-4A98-83AF-76F6FCD939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B903337-026A-425A-9D07-20190F12F4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F7A123-8281-4B0C-A2F9-28F537A9FADE}" type="slidenum">
              <a:rPr lang="pt-BR" altLang="pt-BR"/>
              <a:pPr/>
              <a:t>56</a:t>
            </a:fld>
            <a:endParaRPr lang="pt-BR" altLang="pt-BR"/>
          </a:p>
        </p:txBody>
      </p:sp>
      <p:sp>
        <p:nvSpPr>
          <p:cNvPr id="168962" name="Rectangle 2">
            <a:extLst>
              <a:ext uri="{FF2B5EF4-FFF2-40B4-BE49-F238E27FC236}">
                <a16:creationId xmlns:a16="http://schemas.microsoft.com/office/drawing/2014/main" id="{F4CC1B38-55F3-46B5-A277-B69361F3430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id="{3B19A360-29FA-4749-87F5-163218C5A6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C7D6FB0-D6C2-4AC4-9A42-2A75A231E0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CBFBFB-467E-4756-8CB0-3D4571FBC6B8}" type="slidenum">
              <a:rPr lang="pt-BR" altLang="pt-BR"/>
              <a:pPr/>
              <a:t>57</a:t>
            </a:fld>
            <a:endParaRPr lang="pt-BR" altLang="pt-BR"/>
          </a:p>
        </p:txBody>
      </p:sp>
      <p:sp>
        <p:nvSpPr>
          <p:cNvPr id="169986" name="Rectangle 2">
            <a:extLst>
              <a:ext uri="{FF2B5EF4-FFF2-40B4-BE49-F238E27FC236}">
                <a16:creationId xmlns:a16="http://schemas.microsoft.com/office/drawing/2014/main" id="{525D4A59-B719-42EE-B831-179782DF031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>
            <a:extLst>
              <a:ext uri="{FF2B5EF4-FFF2-40B4-BE49-F238E27FC236}">
                <a16:creationId xmlns:a16="http://schemas.microsoft.com/office/drawing/2014/main" id="{712AE008-4D65-48D9-923D-2D3C8545512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9B6B16C-F98B-4494-A612-597B7937DE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942607-9366-4FE6-9CEB-96BD5D53DB96}" type="slidenum">
              <a:rPr lang="pt-BR" altLang="pt-BR"/>
              <a:pPr/>
              <a:t>58</a:t>
            </a:fld>
            <a:endParaRPr lang="pt-BR" altLang="pt-BR"/>
          </a:p>
        </p:txBody>
      </p:sp>
      <p:sp>
        <p:nvSpPr>
          <p:cNvPr id="171010" name="Rectangle 2">
            <a:extLst>
              <a:ext uri="{FF2B5EF4-FFF2-40B4-BE49-F238E27FC236}">
                <a16:creationId xmlns:a16="http://schemas.microsoft.com/office/drawing/2014/main" id="{3E963684-2BA4-41E8-9956-9B4E4EF06FC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1" name="Rectangle 3">
            <a:extLst>
              <a:ext uri="{FF2B5EF4-FFF2-40B4-BE49-F238E27FC236}">
                <a16:creationId xmlns:a16="http://schemas.microsoft.com/office/drawing/2014/main" id="{A7378A3E-732F-47E6-9B79-C5D7FF6A4A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32A77E4-355C-4C6F-9132-76DA06676E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9517AA-6D93-430E-A66E-F39CB9E3699D}" type="slidenum">
              <a:rPr lang="pt-BR" altLang="pt-BR"/>
              <a:pPr/>
              <a:t>59</a:t>
            </a:fld>
            <a:endParaRPr lang="pt-BR" altLang="pt-BR"/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CA1B9004-8376-4684-A251-5339DE895D1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04D498EC-3680-4BE7-9B31-A9684FFAC1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5A27921-2FC3-4FB9-B72E-FE73E01711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973BD4-A652-4923-961D-EC1D0C1A7B59}" type="slidenum">
              <a:rPr lang="pt-BR" altLang="pt-BR"/>
              <a:pPr/>
              <a:t>6</a:t>
            </a:fld>
            <a:endParaRPr lang="pt-BR" altLang="pt-BR"/>
          </a:p>
        </p:txBody>
      </p:sp>
      <p:sp>
        <p:nvSpPr>
          <p:cNvPr id="117762" name="Rectangle 2">
            <a:extLst>
              <a:ext uri="{FF2B5EF4-FFF2-40B4-BE49-F238E27FC236}">
                <a16:creationId xmlns:a16="http://schemas.microsoft.com/office/drawing/2014/main" id="{77100B76-A4D0-412C-A11F-0CDB6E50CF0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2749FA8E-8863-47A6-B5B2-1F72B189A3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72884F8-C6DB-4966-A154-9027180F5A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AB65FE-7D84-4DB8-9EFA-9F366B9B628E}" type="slidenum">
              <a:rPr lang="pt-BR" altLang="pt-BR"/>
              <a:pPr/>
              <a:t>60</a:t>
            </a:fld>
            <a:endParaRPr lang="pt-BR" altLang="pt-BR"/>
          </a:p>
        </p:txBody>
      </p:sp>
      <p:sp>
        <p:nvSpPr>
          <p:cNvPr id="173058" name="Rectangle 2">
            <a:extLst>
              <a:ext uri="{FF2B5EF4-FFF2-40B4-BE49-F238E27FC236}">
                <a16:creationId xmlns:a16="http://schemas.microsoft.com/office/drawing/2014/main" id="{6E110F79-1F16-4A90-976B-05C23B918AA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535E3B12-EE1B-4D4D-97FD-9F8B7E10D7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EF994A5-D2A3-46A3-957C-C59037399F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C3A2C3-48DE-46F2-859C-44AC1979941F}" type="slidenum">
              <a:rPr lang="pt-BR" altLang="pt-BR"/>
              <a:pPr/>
              <a:t>61</a:t>
            </a:fld>
            <a:endParaRPr lang="pt-BR" altLang="pt-BR"/>
          </a:p>
        </p:txBody>
      </p:sp>
      <p:sp>
        <p:nvSpPr>
          <p:cNvPr id="174082" name="Rectangle 2">
            <a:extLst>
              <a:ext uri="{FF2B5EF4-FFF2-40B4-BE49-F238E27FC236}">
                <a16:creationId xmlns:a16="http://schemas.microsoft.com/office/drawing/2014/main" id="{75AC6534-8F7E-41E7-B578-4B072C0CC22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3" name="Rectangle 3">
            <a:extLst>
              <a:ext uri="{FF2B5EF4-FFF2-40B4-BE49-F238E27FC236}">
                <a16:creationId xmlns:a16="http://schemas.microsoft.com/office/drawing/2014/main" id="{A5883E90-1418-467E-A253-13C55CCEFF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0DA7A75F-43AE-44D5-AB9F-D91356BC86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50BBAF-42CE-4E1D-AFBC-2ED0E968F2F6}" type="slidenum">
              <a:rPr lang="pt-BR" altLang="pt-BR"/>
              <a:pPr/>
              <a:t>62</a:t>
            </a:fld>
            <a:endParaRPr lang="pt-BR" altLang="pt-BR"/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964F296A-188A-415D-8572-B98E20583C9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7" name="Rectangle 3">
            <a:extLst>
              <a:ext uri="{FF2B5EF4-FFF2-40B4-BE49-F238E27FC236}">
                <a16:creationId xmlns:a16="http://schemas.microsoft.com/office/drawing/2014/main" id="{0F62674B-817E-47BE-8845-ADDD9B614B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457CF8A-9556-4C52-8375-1DBCCC8654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E7F915-D1B5-46CE-B221-B7BFEAEF1985}" type="slidenum">
              <a:rPr lang="pt-BR" altLang="pt-BR"/>
              <a:pPr/>
              <a:t>63</a:t>
            </a:fld>
            <a:endParaRPr lang="pt-BR" altLang="pt-BR"/>
          </a:p>
        </p:txBody>
      </p:sp>
      <p:sp>
        <p:nvSpPr>
          <p:cNvPr id="176130" name="Rectangle 2">
            <a:extLst>
              <a:ext uri="{FF2B5EF4-FFF2-40B4-BE49-F238E27FC236}">
                <a16:creationId xmlns:a16="http://schemas.microsoft.com/office/drawing/2014/main" id="{BFEF749B-C564-4479-9C6A-7682FCF33F5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>
            <a:extLst>
              <a:ext uri="{FF2B5EF4-FFF2-40B4-BE49-F238E27FC236}">
                <a16:creationId xmlns:a16="http://schemas.microsoft.com/office/drawing/2014/main" id="{6144953C-6E1C-4E47-9DEE-59F000F519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2DFB177-8479-47FC-898F-773DC26047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889A6D-5CA8-46A6-9FA1-B6A5EB0EA2BD}" type="slidenum">
              <a:rPr lang="pt-BR" altLang="pt-BR"/>
              <a:pPr/>
              <a:t>64</a:t>
            </a:fld>
            <a:endParaRPr lang="pt-BR" altLang="pt-BR"/>
          </a:p>
        </p:txBody>
      </p:sp>
      <p:sp>
        <p:nvSpPr>
          <p:cNvPr id="177154" name="Rectangle 2">
            <a:extLst>
              <a:ext uri="{FF2B5EF4-FFF2-40B4-BE49-F238E27FC236}">
                <a16:creationId xmlns:a16="http://schemas.microsoft.com/office/drawing/2014/main" id="{F89E497C-30B6-4E11-8EFB-D1BAA58B1E1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>
            <a:extLst>
              <a:ext uri="{FF2B5EF4-FFF2-40B4-BE49-F238E27FC236}">
                <a16:creationId xmlns:a16="http://schemas.microsoft.com/office/drawing/2014/main" id="{A8234F56-AB1A-4422-A604-E43EBD5BAC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C1532FF-2F4B-443E-8C3E-EDA3AA9F3B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E0EA6E-6AF5-44E3-8EF2-A74398115268}" type="slidenum">
              <a:rPr lang="pt-BR" altLang="pt-BR"/>
              <a:pPr/>
              <a:t>65</a:t>
            </a:fld>
            <a:endParaRPr lang="pt-BR" altLang="pt-BR"/>
          </a:p>
        </p:txBody>
      </p:sp>
      <p:sp>
        <p:nvSpPr>
          <p:cNvPr id="178178" name="Rectangle 2">
            <a:extLst>
              <a:ext uri="{FF2B5EF4-FFF2-40B4-BE49-F238E27FC236}">
                <a16:creationId xmlns:a16="http://schemas.microsoft.com/office/drawing/2014/main" id="{3AC163CD-3F05-41AE-BC19-A7266CB8832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D67EBE1D-71B0-4FA0-B5C6-A324766AF5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9373FD2-0BFF-4C03-85FE-5133CEDD71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27F01A-CB9B-4860-820F-3A0EE950F4E4}" type="slidenum">
              <a:rPr lang="pt-BR" altLang="pt-BR"/>
              <a:pPr/>
              <a:t>66</a:t>
            </a:fld>
            <a:endParaRPr lang="pt-BR" altLang="pt-BR"/>
          </a:p>
        </p:txBody>
      </p:sp>
      <p:sp>
        <p:nvSpPr>
          <p:cNvPr id="179202" name="Rectangle 2">
            <a:extLst>
              <a:ext uri="{FF2B5EF4-FFF2-40B4-BE49-F238E27FC236}">
                <a16:creationId xmlns:a16="http://schemas.microsoft.com/office/drawing/2014/main" id="{A1A8FE36-4221-4F1C-B823-6D7FA315843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B1FF8C96-3D49-4B43-997D-1DEDEA3879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BB3C0DC-9B09-423D-8DDE-CFD5F93238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87DCEC-9812-46D0-B65F-200D5F778C46}" type="slidenum">
              <a:rPr lang="pt-BR" altLang="pt-BR"/>
              <a:pPr/>
              <a:t>67</a:t>
            </a:fld>
            <a:endParaRPr lang="pt-BR" altLang="pt-BR"/>
          </a:p>
        </p:txBody>
      </p:sp>
      <p:sp>
        <p:nvSpPr>
          <p:cNvPr id="180226" name="Rectangle 2">
            <a:extLst>
              <a:ext uri="{FF2B5EF4-FFF2-40B4-BE49-F238E27FC236}">
                <a16:creationId xmlns:a16="http://schemas.microsoft.com/office/drawing/2014/main" id="{C34A3D4C-7D72-4832-B7B7-FF9CDDC4C82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>
            <a:extLst>
              <a:ext uri="{FF2B5EF4-FFF2-40B4-BE49-F238E27FC236}">
                <a16:creationId xmlns:a16="http://schemas.microsoft.com/office/drawing/2014/main" id="{8F5A65CB-57FF-42D0-9BAE-019F1134D7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8410CB3-A200-4417-ABF2-D566768B38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219565-BCF6-48DB-985A-193B0CA87830}" type="slidenum">
              <a:rPr lang="pt-BR" altLang="pt-BR"/>
              <a:pPr/>
              <a:t>68</a:t>
            </a:fld>
            <a:endParaRPr lang="pt-BR" altLang="pt-BR"/>
          </a:p>
        </p:txBody>
      </p:sp>
      <p:sp>
        <p:nvSpPr>
          <p:cNvPr id="181250" name="Rectangle 2">
            <a:extLst>
              <a:ext uri="{FF2B5EF4-FFF2-40B4-BE49-F238E27FC236}">
                <a16:creationId xmlns:a16="http://schemas.microsoft.com/office/drawing/2014/main" id="{10E72FD1-9EE0-4E0F-B173-0ADC53B6585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18FE49DD-7FB0-4F90-B8CD-7219D94725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0FDADB8-0F42-43B2-9B9D-C9FEADA22B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091B5-E55C-47C3-A016-AEB07DD2F09D}" type="slidenum">
              <a:rPr lang="pt-BR" altLang="pt-BR"/>
              <a:pPr/>
              <a:t>69</a:t>
            </a:fld>
            <a:endParaRPr lang="pt-BR" altLang="pt-BR"/>
          </a:p>
        </p:txBody>
      </p:sp>
      <p:sp>
        <p:nvSpPr>
          <p:cNvPr id="182274" name="Rectangle 2">
            <a:extLst>
              <a:ext uri="{FF2B5EF4-FFF2-40B4-BE49-F238E27FC236}">
                <a16:creationId xmlns:a16="http://schemas.microsoft.com/office/drawing/2014/main" id="{7848DDB9-EBF2-482B-817F-8B633E426E12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>
            <a:extLst>
              <a:ext uri="{FF2B5EF4-FFF2-40B4-BE49-F238E27FC236}">
                <a16:creationId xmlns:a16="http://schemas.microsoft.com/office/drawing/2014/main" id="{F711C544-F340-4878-A0EB-F6BF4DE9E3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07EF085-4628-4E19-891F-FB9FC88281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8F5514-8265-40F5-AE83-F2E775F2BCDC}" type="slidenum">
              <a:rPr lang="pt-BR" altLang="pt-BR"/>
              <a:pPr/>
              <a:t>7</a:t>
            </a:fld>
            <a:endParaRPr lang="pt-BR" altLang="pt-BR"/>
          </a:p>
        </p:txBody>
      </p:sp>
      <p:sp>
        <p:nvSpPr>
          <p:cNvPr id="118786" name="Rectangle 2">
            <a:extLst>
              <a:ext uri="{FF2B5EF4-FFF2-40B4-BE49-F238E27FC236}">
                <a16:creationId xmlns:a16="http://schemas.microsoft.com/office/drawing/2014/main" id="{13A36AD6-EA40-4D62-A16E-18497C353B2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>
            <a:extLst>
              <a:ext uri="{FF2B5EF4-FFF2-40B4-BE49-F238E27FC236}">
                <a16:creationId xmlns:a16="http://schemas.microsoft.com/office/drawing/2014/main" id="{B20F214A-9F32-446F-B9A1-EE465AA556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D23B94A-CF45-468B-9B94-97E4C4D820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8B25A3-9FEE-4A68-801A-1BCEADF8A512}" type="slidenum">
              <a:rPr lang="pt-BR" altLang="pt-BR"/>
              <a:pPr/>
              <a:t>70</a:t>
            </a:fld>
            <a:endParaRPr lang="pt-BR" altLang="pt-BR"/>
          </a:p>
        </p:txBody>
      </p:sp>
      <p:sp>
        <p:nvSpPr>
          <p:cNvPr id="183298" name="Rectangle 2">
            <a:extLst>
              <a:ext uri="{FF2B5EF4-FFF2-40B4-BE49-F238E27FC236}">
                <a16:creationId xmlns:a16="http://schemas.microsoft.com/office/drawing/2014/main" id="{182213D6-C60C-4132-B860-CF1805EBDB2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52AD8EC1-1D39-4206-94FE-310E403562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1FDCB33-10F1-4A2A-8B2F-9069B98DA9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3BCA30-F61E-4228-A3EA-3920450DB609}" type="slidenum">
              <a:rPr lang="pt-BR" altLang="pt-BR"/>
              <a:pPr/>
              <a:t>71</a:t>
            </a:fld>
            <a:endParaRPr lang="pt-BR" altLang="pt-BR"/>
          </a:p>
        </p:txBody>
      </p:sp>
      <p:sp>
        <p:nvSpPr>
          <p:cNvPr id="184322" name="Rectangle 2">
            <a:extLst>
              <a:ext uri="{FF2B5EF4-FFF2-40B4-BE49-F238E27FC236}">
                <a16:creationId xmlns:a16="http://schemas.microsoft.com/office/drawing/2014/main" id="{376AD9BE-B987-4190-B22B-BCA84F6E2C1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324EC032-B98D-4061-9359-2D780B996E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C976BD1-0E44-4437-9981-1FBD3E2362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B48E60-8636-4CB0-9664-EDD00C3AFD4D}" type="slidenum">
              <a:rPr lang="pt-BR" altLang="pt-BR"/>
              <a:pPr/>
              <a:t>8</a:t>
            </a:fld>
            <a:endParaRPr lang="pt-BR" altLang="pt-BR"/>
          </a:p>
        </p:txBody>
      </p:sp>
      <p:sp>
        <p:nvSpPr>
          <p:cNvPr id="119810" name="Rectangle 2">
            <a:extLst>
              <a:ext uri="{FF2B5EF4-FFF2-40B4-BE49-F238E27FC236}">
                <a16:creationId xmlns:a16="http://schemas.microsoft.com/office/drawing/2014/main" id="{15D87FCC-C695-40EA-8B6D-CB4ED3B7B0C6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>
            <a:extLst>
              <a:ext uri="{FF2B5EF4-FFF2-40B4-BE49-F238E27FC236}">
                <a16:creationId xmlns:a16="http://schemas.microsoft.com/office/drawing/2014/main" id="{E8087E5D-DE14-4193-AF2C-7D64F8CD9A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188EB5B-5CBE-4BD4-865A-F92CC294A0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6977FF-F23E-404D-A50C-057255D7E6B6}" type="slidenum">
              <a:rPr lang="pt-BR" altLang="pt-BR"/>
              <a:pPr/>
              <a:t>9</a:t>
            </a:fld>
            <a:endParaRPr lang="pt-BR" altLang="pt-BR"/>
          </a:p>
        </p:txBody>
      </p:sp>
      <p:sp>
        <p:nvSpPr>
          <p:cNvPr id="120834" name="Rectangle 2">
            <a:extLst>
              <a:ext uri="{FF2B5EF4-FFF2-40B4-BE49-F238E27FC236}">
                <a16:creationId xmlns:a16="http://schemas.microsoft.com/office/drawing/2014/main" id="{F3B1F396-D70F-448A-AF7F-420646AB81D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>
            <a:extLst>
              <a:ext uri="{FF2B5EF4-FFF2-40B4-BE49-F238E27FC236}">
                <a16:creationId xmlns:a16="http://schemas.microsoft.com/office/drawing/2014/main" id="{844E95EC-764F-4566-BB7B-86CF71B17A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FCFABB-0910-4954-847C-1B9E39536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8500A9B-FC86-4C24-823F-D2C88DDBDE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A37397B-F7A3-42E0-8305-2DF673D84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7D3403-965F-4378-AF96-03604654C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891A89B-BF15-4870-B89A-38DD7B047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622B5F-18D2-48BD-9099-FEBFFFE89A6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81215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FB0662-9224-4FF5-9CBC-A5C252637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3B7312F-0F47-4147-8E14-294F85776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9E8F318-B6BD-44E9-8C75-E8C8FF903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98D44C-DC4B-4557-93B3-92EC06B10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60488E-2000-4FB6-8956-6231A667B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92EA1-397B-474F-8FDE-F12DECE9FEF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88729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C416C89-1219-44A1-B3C8-4656816585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4D4CA95-F553-482B-96C8-05E076DFF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DF5646-1C62-45A2-AA68-4DF82D66E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8C1E05-BE89-406E-A57D-B55368BBA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64B87C-0899-400D-94D9-FF9715E2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85E7C1-873E-4C54-8EBA-61075E1292A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99305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FE66E1-996F-442B-A52F-23022C64A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14D7AD1-EA41-4594-8FBB-742D45D8D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A66AB34-30F7-49F1-B0B8-D21AB4A63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ED77A83-5F12-40A6-9A5E-E8048475B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5D40B86-25AC-4708-AE88-702013414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B4F0DD-A206-4814-B2EC-C0E8AB5C307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82014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9EBABA-93F7-4080-853B-2C8ECC132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BD9167E-C43F-4AC1-A7C0-94DADBC71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DAC0205-9F15-484B-944D-122E96DA7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98B30AA-4D93-4E3D-A6CB-B49007444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FD9689B-4594-4AF3-9800-67BFB5515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EC24E-E30F-48D3-9AAA-87E22D9B4EF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66102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D2A623-79AD-49C5-8426-4FAC3C448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3FC5D9-5094-47C3-BC28-F5BC0E41DA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46C228D-5605-4BAA-8932-B7866D3817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CDF6724-D608-4AFB-ADC1-758511EB4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59C7AAF-F7BC-46AD-BD58-A560D7BD5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D9CB1A8-BCE0-4AC6-BDBC-FA05CF75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4847E7-DE7E-42D5-9E94-13A3F3C0DBB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64698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F95AF6-D4E0-400E-AD17-B34A73F27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E781DD7-EE10-4CA7-B535-CBA99721B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436F163-12C4-42A0-93C2-042DBDC5C1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DE04F7F-CA2A-4987-B962-F6BA17AB13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163A19A-447B-4038-B119-CD6E2E8BF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9CD2547-54B9-4E27-9381-25A38CAB7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A32DEF3-CCD1-4218-8803-656042F87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634A090-CEF1-4016-94D1-95B53D6B7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3EF910-3DFB-49CA-8518-F4E543C0A4E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86935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B1597F-289F-46FE-BDC9-268E2202F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A2242EB-FE7B-4D08-9F73-92941C859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8C80670-8489-4163-A60D-1D20EE5E0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0592154-4495-4088-BBBA-1ACF3DF9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9B187B-FCC3-474A-B084-4DCF9B432BC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08015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FFAFB54-71E9-446E-A81F-9E3CBA04E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2EFF5E0-522F-4FA2-8A77-B044AA424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25B3A48-4798-44C5-AE39-219699E28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A52AA-DFBE-4192-91AE-C146903B767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8802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1C29A8-812B-48F2-B22E-C15810969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498087-5458-4520-9DCC-23D965A41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C638C6-F41A-42BE-AFE4-E16ACC6542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BB3E78C-46D1-471C-BE9B-82AA08740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78971B4-47EA-46C6-A9D1-AC0E243A2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2C5B7BB-307F-417E-80DE-4168D8F62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F124FB-4122-474A-8EB5-DDDE1D7EC11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07888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00FB21-F08F-4F88-A2E9-D54DD6FA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C9D6F0D5-5C3C-436E-BF1A-65AF272C7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F0BD5C4-BC3E-4ED2-871F-E4F9CC7BC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E6C102B-74D1-4F69-8E12-9DD78F8C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604DE98-3623-4410-B80A-EE0EAE10E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4522843-07AC-4580-8468-AB45E105B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E53CD-68E4-4606-A5B4-FDB644FE026E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65875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29413B8-70E0-4EE2-AAD8-22C957604F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295B569-C5FC-4CCC-9E9E-7EF50CE96E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Click to edit Master text styles</a:t>
            </a:r>
          </a:p>
          <a:p>
            <a:pPr lvl="1"/>
            <a:r>
              <a:rPr lang="pt-BR" altLang="pt-BR"/>
              <a:t>Second level</a:t>
            </a:r>
          </a:p>
          <a:p>
            <a:pPr lvl="2"/>
            <a:r>
              <a:rPr lang="pt-BR" altLang="pt-BR"/>
              <a:t>Third level</a:t>
            </a:r>
          </a:p>
          <a:p>
            <a:pPr lvl="3"/>
            <a:r>
              <a:rPr lang="pt-BR" altLang="pt-BR"/>
              <a:t>Fourth level</a:t>
            </a:r>
          </a:p>
          <a:p>
            <a:pPr lvl="4"/>
            <a:r>
              <a:rPr lang="pt-BR" altLang="pt-B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4CEC5D8-A297-4CA0-A68A-E92F485BEE4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 alt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4B08269-EBC4-4104-B0B7-7663F182AFF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 alt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4A02700-A2BB-4353-84F2-129DA155FB4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C7EB093-4EA4-4DDA-9579-58287E5FCD7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35F6911-F0FE-475D-8EFE-33CD344C9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8C9A7537-E3B3-47A0-BB78-AC66FBA55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FA5657F9-E3AB-4276-8133-4A85359B8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0AED460C-49CD-49EC-9378-B8962782C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ADEA2556-54B5-4A9C-899B-6FA568A84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>
            <a:extLst>
              <a:ext uri="{FF2B5EF4-FFF2-40B4-BE49-F238E27FC236}">
                <a16:creationId xmlns:a16="http://schemas.microsoft.com/office/drawing/2014/main" id="{51EB113C-F51C-4747-9B53-DE2E2DC99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EC47F241-82E1-49C1-8E61-670E6A9A3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3691DDB5-7B83-4C46-B11B-5A766923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9D7A705B-0E95-41A7-9862-0E15913A9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B5D2A12F-E5C8-4957-93B1-4BB8A5BF4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B4096C29-8C98-44D2-BCE6-9CD125182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2CC082D9-6042-44C0-AC4D-3EDF89424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2F7CB0AE-19A1-4C2D-97D7-5C005F5EB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AF5EF96-D5A4-4246-9BEC-D714CD4A7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99773C78-7D8C-4839-BC4F-B3E3E6527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>
            <a:extLst>
              <a:ext uri="{FF2B5EF4-FFF2-40B4-BE49-F238E27FC236}">
                <a16:creationId xmlns:a16="http://schemas.microsoft.com/office/drawing/2014/main" id="{E5A92BA1-F356-481A-8991-399DCC086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D5BD90B6-0D14-4F81-B2BF-20716192D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93DC930E-67D2-446D-AF57-F4AAD3A21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>
            <a:extLst>
              <a:ext uri="{FF2B5EF4-FFF2-40B4-BE49-F238E27FC236}">
                <a16:creationId xmlns:a16="http://schemas.microsoft.com/office/drawing/2014/main" id="{5E80C37C-5F5E-4920-A07C-753245FCE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>
            <a:extLst>
              <a:ext uri="{FF2B5EF4-FFF2-40B4-BE49-F238E27FC236}">
                <a16:creationId xmlns:a16="http://schemas.microsoft.com/office/drawing/2014/main" id="{86AC1BDD-88FD-4F06-8C0F-05122668C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21B63388-ACB1-40EC-B70B-CE54E0CD5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>
            <a:extLst>
              <a:ext uri="{FF2B5EF4-FFF2-40B4-BE49-F238E27FC236}">
                <a16:creationId xmlns:a16="http://schemas.microsoft.com/office/drawing/2014/main" id="{C1743935-7532-4F6A-93C1-787FF2386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35948C63-9ACD-43D0-AC3A-4D003428D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5B4A4DCB-68ED-449D-B6F9-A97DB6198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8CBF24AE-F5EB-45D6-9159-7F0659DF0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E7CEEFFC-AFAB-4007-B17A-F5A59EE83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>
            <a:extLst>
              <a:ext uri="{FF2B5EF4-FFF2-40B4-BE49-F238E27FC236}">
                <a16:creationId xmlns:a16="http://schemas.microsoft.com/office/drawing/2014/main" id="{9B673065-89A8-4A44-B79B-FC3A74FED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BFFD7E7-EA90-41DC-B031-11BD1E9DA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7F2EB510-75ED-43CF-9CFC-86E6BE462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0AD12150-92D7-46EA-8CAE-6BC2C6909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>
            <a:extLst>
              <a:ext uri="{FF2B5EF4-FFF2-40B4-BE49-F238E27FC236}">
                <a16:creationId xmlns:a16="http://schemas.microsoft.com/office/drawing/2014/main" id="{C7E319B0-2938-435B-8F36-87C95685F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471D126F-0231-43C3-BB23-FD6505114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id="{FF1503E8-55B1-4640-B53C-890E206D7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38D32B75-20E5-44E6-9985-C0FD8427D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>
            <a:extLst>
              <a:ext uri="{FF2B5EF4-FFF2-40B4-BE49-F238E27FC236}">
                <a16:creationId xmlns:a16="http://schemas.microsoft.com/office/drawing/2014/main" id="{8E6D11D2-E7B2-48B1-9111-C7CBEBAF7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121D23D2-095A-4D46-917A-79F681B46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>
            <a:extLst>
              <a:ext uri="{FF2B5EF4-FFF2-40B4-BE49-F238E27FC236}">
                <a16:creationId xmlns:a16="http://schemas.microsoft.com/office/drawing/2014/main" id="{93E1FC85-CF2B-47C2-B322-B03035B41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33D7525C-5A47-4B25-A1D4-F8A942EDD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>
            <a:extLst>
              <a:ext uri="{FF2B5EF4-FFF2-40B4-BE49-F238E27FC236}">
                <a16:creationId xmlns:a16="http://schemas.microsoft.com/office/drawing/2014/main" id="{73D007E7-E7DF-484A-9FB7-567E649D5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9C489CC6-5D10-475F-9992-509183985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17E9D04-2518-4CD1-8519-ED63C68AA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>
            <a:extLst>
              <a:ext uri="{FF2B5EF4-FFF2-40B4-BE49-F238E27FC236}">
                <a16:creationId xmlns:a16="http://schemas.microsoft.com/office/drawing/2014/main" id="{4D4B26E5-F8B8-4FE6-AA4F-D48E94F5A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>
            <a:extLst>
              <a:ext uri="{FF2B5EF4-FFF2-40B4-BE49-F238E27FC236}">
                <a16:creationId xmlns:a16="http://schemas.microsoft.com/office/drawing/2014/main" id="{853D25EC-30FC-4EAE-8ED8-43803C8B2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>
            <a:extLst>
              <a:ext uri="{FF2B5EF4-FFF2-40B4-BE49-F238E27FC236}">
                <a16:creationId xmlns:a16="http://schemas.microsoft.com/office/drawing/2014/main" id="{66AC9243-38A2-494F-9C3A-B8F52A6D8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>
            <a:extLst>
              <a:ext uri="{FF2B5EF4-FFF2-40B4-BE49-F238E27FC236}">
                <a16:creationId xmlns:a16="http://schemas.microsoft.com/office/drawing/2014/main" id="{88933D3B-0C94-48AD-ADFB-51F13AD8D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>
            <a:extLst>
              <a:ext uri="{FF2B5EF4-FFF2-40B4-BE49-F238E27FC236}">
                <a16:creationId xmlns:a16="http://schemas.microsoft.com/office/drawing/2014/main" id="{0C7EE51F-1B23-40EF-9C90-15EBCEE30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>
            <a:extLst>
              <a:ext uri="{FF2B5EF4-FFF2-40B4-BE49-F238E27FC236}">
                <a16:creationId xmlns:a16="http://schemas.microsoft.com/office/drawing/2014/main" id="{7B06D80D-1244-44DC-9FE9-E96AE0AA4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>
            <a:extLst>
              <a:ext uri="{FF2B5EF4-FFF2-40B4-BE49-F238E27FC236}">
                <a16:creationId xmlns:a16="http://schemas.microsoft.com/office/drawing/2014/main" id="{2FF649B6-8D35-4E3C-AA40-C026EF11A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>
            <a:extLst>
              <a:ext uri="{FF2B5EF4-FFF2-40B4-BE49-F238E27FC236}">
                <a16:creationId xmlns:a16="http://schemas.microsoft.com/office/drawing/2014/main" id="{521EE578-E7B9-4472-A781-EAD3D783C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extLst>
              <a:ext uri="{FF2B5EF4-FFF2-40B4-BE49-F238E27FC236}">
                <a16:creationId xmlns:a16="http://schemas.microsoft.com/office/drawing/2014/main" id="{3AB7C649-C6C2-41F2-9AD4-085A04AA2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8CAB5EFA-1BB7-4899-BCAE-E952F81A1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29896FE8-FBEC-4F8F-90C2-AD27038EA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5">
            <a:extLst>
              <a:ext uri="{FF2B5EF4-FFF2-40B4-BE49-F238E27FC236}">
                <a16:creationId xmlns:a16="http://schemas.microsoft.com/office/drawing/2014/main" id="{8120166E-F63F-4CA6-8409-4414211A6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7FCED488-4FC3-4E79-A24B-5A250D9D3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2168CA1-AFE2-4A7A-9F6F-1D06B4E51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>
            <a:extLst>
              <a:ext uri="{FF2B5EF4-FFF2-40B4-BE49-F238E27FC236}">
                <a16:creationId xmlns:a16="http://schemas.microsoft.com/office/drawing/2014/main" id="{EA974C24-549E-4F4C-A441-888A62C04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>
            <a:extLst>
              <a:ext uri="{FF2B5EF4-FFF2-40B4-BE49-F238E27FC236}">
                <a16:creationId xmlns:a16="http://schemas.microsoft.com/office/drawing/2014/main" id="{8F021977-18CF-425E-AB89-552E3E3BB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>
            <a:extLst>
              <a:ext uri="{FF2B5EF4-FFF2-40B4-BE49-F238E27FC236}">
                <a16:creationId xmlns:a16="http://schemas.microsoft.com/office/drawing/2014/main" id="{4C08C7C2-B654-4D83-B743-6DC79C86B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3998573F-5A14-48AD-A862-7306AA5AC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>
            <a:extLst>
              <a:ext uri="{FF2B5EF4-FFF2-40B4-BE49-F238E27FC236}">
                <a16:creationId xmlns:a16="http://schemas.microsoft.com/office/drawing/2014/main" id="{4E8D22F6-30E3-4989-BE31-5C4592C57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2000DBA6-50A9-4B57-88D5-76C0B8C01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>
            <a:extLst>
              <a:ext uri="{FF2B5EF4-FFF2-40B4-BE49-F238E27FC236}">
                <a16:creationId xmlns:a16="http://schemas.microsoft.com/office/drawing/2014/main" id="{620B55A2-00C3-45B5-8B2F-9F9B1C47E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3">
            <a:extLst>
              <a:ext uri="{FF2B5EF4-FFF2-40B4-BE49-F238E27FC236}">
                <a16:creationId xmlns:a16="http://schemas.microsoft.com/office/drawing/2014/main" id="{F73F1EDE-7DA9-45C3-A6A6-B3B81ED8E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>
            <a:extLst>
              <a:ext uri="{FF2B5EF4-FFF2-40B4-BE49-F238E27FC236}">
                <a16:creationId xmlns:a16="http://schemas.microsoft.com/office/drawing/2014/main" id="{AE75C464-6F43-4F77-88D2-FB08A150D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>
            <a:extLst>
              <a:ext uri="{FF2B5EF4-FFF2-40B4-BE49-F238E27FC236}">
                <a16:creationId xmlns:a16="http://schemas.microsoft.com/office/drawing/2014/main" id="{3E7E1481-16B9-4D89-8EF6-1E324977C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3">
            <a:extLst>
              <a:ext uri="{FF2B5EF4-FFF2-40B4-BE49-F238E27FC236}">
                <a16:creationId xmlns:a16="http://schemas.microsoft.com/office/drawing/2014/main" id="{E0DEF038-9F37-470D-B234-6B42D1705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C968D7D0-ED65-4FC7-B361-7C5896577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>
            <a:extLst>
              <a:ext uri="{FF2B5EF4-FFF2-40B4-BE49-F238E27FC236}">
                <a16:creationId xmlns:a16="http://schemas.microsoft.com/office/drawing/2014/main" id="{C1FEF316-3853-4AAC-9575-F1BBB3E82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>
            <a:extLst>
              <a:ext uri="{FF2B5EF4-FFF2-40B4-BE49-F238E27FC236}">
                <a16:creationId xmlns:a16="http://schemas.microsoft.com/office/drawing/2014/main" id="{EEF6BB87-07AC-49F2-AB54-C6C92C837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3AE3EDA2-FA71-4BC1-8BA3-3FEC68AD5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>
            <a:extLst>
              <a:ext uri="{FF2B5EF4-FFF2-40B4-BE49-F238E27FC236}">
                <a16:creationId xmlns:a16="http://schemas.microsoft.com/office/drawing/2014/main" id="{8D17DF49-627E-426C-82C0-A22523224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>
            <a:extLst>
              <a:ext uri="{FF2B5EF4-FFF2-40B4-BE49-F238E27FC236}">
                <a16:creationId xmlns:a16="http://schemas.microsoft.com/office/drawing/2014/main" id="{DDB778BC-6F6C-4E50-BBC0-3B716B58C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>
            <a:extLst>
              <a:ext uri="{FF2B5EF4-FFF2-40B4-BE49-F238E27FC236}">
                <a16:creationId xmlns:a16="http://schemas.microsoft.com/office/drawing/2014/main" id="{22A7A1AC-E210-4DD3-8789-49FE22511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>
            <a:extLst>
              <a:ext uri="{FF2B5EF4-FFF2-40B4-BE49-F238E27FC236}">
                <a16:creationId xmlns:a16="http://schemas.microsoft.com/office/drawing/2014/main" id="{6985E702-EF36-44D6-A5E2-E75E14EB3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>
            <a:extLst>
              <a:ext uri="{FF2B5EF4-FFF2-40B4-BE49-F238E27FC236}">
                <a16:creationId xmlns:a16="http://schemas.microsoft.com/office/drawing/2014/main" id="{AD4378AA-2F53-4137-B4C9-906F85191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>
            <a:extLst>
              <a:ext uri="{FF2B5EF4-FFF2-40B4-BE49-F238E27FC236}">
                <a16:creationId xmlns:a16="http://schemas.microsoft.com/office/drawing/2014/main" id="{8C5C5134-2676-4C62-80EF-3298F3FE4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>
            <a:extLst>
              <a:ext uri="{FF2B5EF4-FFF2-40B4-BE49-F238E27FC236}">
                <a16:creationId xmlns:a16="http://schemas.microsoft.com/office/drawing/2014/main" id="{B378DEE1-9042-4B37-97C1-2D12B9E5E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3">
            <a:extLst>
              <a:ext uri="{FF2B5EF4-FFF2-40B4-BE49-F238E27FC236}">
                <a16:creationId xmlns:a16="http://schemas.microsoft.com/office/drawing/2014/main" id="{B13D1CFC-495E-4B0B-8A9D-6E60F3688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1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>
            <a:extLst>
              <a:ext uri="{FF2B5EF4-FFF2-40B4-BE49-F238E27FC236}">
                <a16:creationId xmlns:a16="http://schemas.microsoft.com/office/drawing/2014/main" id="{F8679A00-8B84-42B6-80DC-94F96A7BC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>
            <a:extLst>
              <a:ext uri="{FF2B5EF4-FFF2-40B4-BE49-F238E27FC236}">
                <a16:creationId xmlns:a16="http://schemas.microsoft.com/office/drawing/2014/main" id="{7FD3B4BE-2B2D-4155-A999-F9802FCEF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>
            <a:extLst>
              <a:ext uri="{FF2B5EF4-FFF2-40B4-BE49-F238E27FC236}">
                <a16:creationId xmlns:a16="http://schemas.microsoft.com/office/drawing/2014/main" id="{8A9E8A91-567A-4DF1-B55E-8FCAEFA6B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>
            <a:extLst>
              <a:ext uri="{FF2B5EF4-FFF2-40B4-BE49-F238E27FC236}">
                <a16:creationId xmlns:a16="http://schemas.microsoft.com/office/drawing/2014/main" id="{6BB80193-6F3F-4BE4-9C62-E9553A02E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3" name="Picture 3">
            <a:extLst>
              <a:ext uri="{FF2B5EF4-FFF2-40B4-BE49-F238E27FC236}">
                <a16:creationId xmlns:a16="http://schemas.microsoft.com/office/drawing/2014/main" id="{B743F132-A94F-4ED3-9CEF-BDAC0CA7E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FBC56185-9D7D-4C39-88BD-56D436D31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>
            <a:extLst>
              <a:ext uri="{FF2B5EF4-FFF2-40B4-BE49-F238E27FC236}">
                <a16:creationId xmlns:a16="http://schemas.microsoft.com/office/drawing/2014/main" id="{283BBCBF-AA69-4ADC-BF57-03F65CC9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>
            <a:extLst>
              <a:ext uri="{FF2B5EF4-FFF2-40B4-BE49-F238E27FC236}">
                <a16:creationId xmlns:a16="http://schemas.microsoft.com/office/drawing/2014/main" id="{F409F61B-5F7C-4B95-B13F-B8EA36491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C772E43D-205C-4A73-91BB-7F38D6E7C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7780F7C9-1679-4CD7-9EBC-C04AA6F74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9B95ADB3-2713-4113-B7D0-D06363AB1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71</Words>
  <Application>Microsoft Office PowerPoint</Application>
  <PresentationFormat>Apresentação na tela (4:3)</PresentationFormat>
  <Paragraphs>71</Paragraphs>
  <Slides>71</Slides>
  <Notes>71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71</vt:i4>
      </vt:variant>
    </vt:vector>
  </HeadingPairs>
  <TitlesOfParts>
    <vt:vector size="74" baseType="lpstr">
      <vt:lpstr>Arial</vt:lpstr>
      <vt:lpstr>ＭＳ Ｐゴシック</vt:lpstr>
      <vt:lpstr>Blank Presentation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Douglas Pereira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ESPERANÇA NAS PROFECIAS-2005</dc:subject>
  <dc:creator>Pr. MARCELO AUGUSTO DE CARVALHO; Douglas Pereira</dc:creator>
  <cp:keywords>www.4tons.com.br</cp:keywords>
  <dc:description>COMÉRCIO PROIBIDO. USO PESSOAL</dc:description>
  <cp:lastModifiedBy>UCB - Marcelo Augusto de Carvalho</cp:lastModifiedBy>
  <cp:revision>11</cp:revision>
  <dcterms:created xsi:type="dcterms:W3CDTF">2005-09-15T21:21:25Z</dcterms:created>
  <dcterms:modified xsi:type="dcterms:W3CDTF">2021-01-01T08:32:06Z</dcterms:modified>
  <cp:category>EVANGELISMO</cp:category>
</cp:coreProperties>
</file>