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884B281-1A95-4B94-A492-C4BB4662FD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259C1EF-8003-4C2F-955A-29BBA5C227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6B2CB470-D8AE-4424-91F5-C63A76FCE450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81360AF-2E10-4B0C-91E6-2402237CECA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272E2E51-5A28-46BF-B880-23912ABCD3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FB585593-14C7-4359-893C-E2CCCF1F2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C01312-D17A-4CA2-A3D6-FAFCD31778A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1C68E4-8E64-4E80-977B-8F07D2294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3F7AC-4D47-46C2-B9C3-C3E4AE31901A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CAC514AB-BEB8-42FB-AC8C-86A9767785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AB88A6D-57CE-4461-8C97-8931A83F9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D7D6DD-D17F-4095-ABF2-005CE4DECC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81BFE-5444-4EAA-8A6C-6C125CB07A1E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040A56B5-72C0-4228-9153-E676137FE2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E32B8AC-7991-45CC-BA27-87E7D3913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EBB423-E2ED-48EB-938B-B1366DACA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3CF21-940B-4A2F-8396-6409272886B2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8AB54635-D7BE-470A-A12A-9431D79746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F90F5EF-02DA-42AC-969B-FF5FEFDED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DD7C8E-86F7-43A1-AADE-90A282C7C9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593ADF-E6BD-48F1-B60C-A82777F84E58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AA194830-1E32-4543-9446-496877D1D66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9B9B133-2881-45DE-860F-10AFC2AAC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F610C6-D0E3-40A8-B8E8-065A492489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0FDC17-5B06-4EAA-A5D7-DFBCA725104C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51181D04-1DFB-4F2B-BAEB-FBDCEB2DCE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15DF1B9-7971-47D5-843C-82CBBC9F1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64C04D-DB5B-4420-AC5C-7A2378959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FA142-1A25-4F54-9423-462C891C4280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BCA4C9AC-DFA7-4A16-9100-D4B53C33DE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0CB03B9-2E90-47BB-BFD4-7A44AE50E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E4B946-5ABA-4AAB-95FB-70158A9BF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66892-42A0-420A-A70E-0FF9DEDAB37A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1F93C9A-5FF4-4905-9872-E6D35A5546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8D64C08-68BD-4D15-ACA5-59B567047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4EF5DD-DFF1-43DD-9F11-8FF2DEA1E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99211-D23D-443A-8CDD-CC2C40C12384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1645C97B-F338-4CCA-91DA-202C40E42A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AB9F5EE-05A2-40C6-8412-7472724F1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01689D-56CF-4F6D-96E6-268ACBF79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FD441-2587-4799-BB5D-31EF1772B32C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6686D9B5-96F7-4F25-9ADC-EB6C142F06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80CFB5E-0655-4DDC-B543-22E77543EC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90F3F4-6822-435D-AA2F-C49DED4EC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2FE49E-0764-433C-A4B2-01810A32F339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70FD723C-1B2B-4178-82D8-B7B2C0C45C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C50F89A-BF20-48E9-98B0-70AB72D49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91DC93-1B69-493A-8F51-05F5B5A596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13D68-A930-41DA-90AF-069F3E82DB4D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F4D4E03-1C1E-4A3A-B3F5-E1293D4C78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B41EC03-22C5-4709-96C6-F14FBA67A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2B037B-CD43-46EF-8140-AFE6161E8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1CA6C5-1E6A-480D-B403-DBF2D816F248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4C10485A-B939-49B5-B75E-7DD68A1481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CA7EF0B-21FA-4CAB-8DA3-F890D4394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4BAF65-AA40-4B72-99E9-487BB4EB0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EB93A-65C8-49E2-8B0F-FD573816B05D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35D4E47F-34A2-4C2C-B08A-85D3A28C6C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6DD32A2-4646-4D65-B9F7-4944DFEF57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AD01AF-757B-4E15-ADA4-073BA48CE1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04599-903E-4845-B83A-DFBBAA3F5DB4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FD0CE2D-9E1B-421F-B80B-68F5919D0C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584FA89-2CB5-4934-BD69-802F31F9F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F5844E-8E95-4CF9-B42C-AC3ADD7B8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A03D84-0071-42F0-97BB-5A26253D5F97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34D7A32-019B-4C46-9B73-D8B0C43475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EB49CA0-5D56-4DD0-A67F-FA7E786C4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66F1AB-8B58-42C2-8E34-C6818450A8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1CABB-5039-4755-942D-F24FEEB92133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DC9F0765-15B8-42B0-B503-99D17FBF28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D172B35-738F-4810-B729-F4AB8FAD9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2C7FB4-C681-42AB-A825-E1270FB804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79983B-97E0-4B49-86BA-97B38548D524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E95A2B0A-DBBE-4F91-A6AF-F2BB1854C4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F9D7172-10B3-449E-A113-638781E76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B6A80F-EAEE-4276-BFB2-8083D8FAF6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6C91F-F06F-4FD5-80EA-4A2EAB242BE3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5D66D6F8-F32E-4E97-8D57-EDD61E5715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AE95AB4-981B-48FB-8243-86A2D5958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DC9984-81DD-4C8A-8CD4-B93195EBE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69D86D-0444-4EDD-BA7D-4447AB2FF967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53CA72CE-838D-4959-BF57-44A880DEC9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B613C70-F848-4289-8134-05A85560F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F357E8-7DA5-48BF-9263-5AFD938C8C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35026-7323-4FA6-9021-8F5D98AE9C82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C1673DEC-5239-4324-B7F4-2ACC073DED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C1DFA4E-9708-4B23-9B36-DDB6EAB22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D5CBCF-811A-4FF3-8EA1-18AC7002A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E1326-C936-4A5B-8CAC-780ECD682EC0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A06F424-1D18-4907-8EBF-4698C71E96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F876AB58-339F-450A-A6F4-0B43165E57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C5944A-7F22-42D3-AC69-96FD5693C3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E5AFF9-F027-4F5D-B36A-1820F1A13FE5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CB2012FF-F813-44A2-A5B6-2BBCEF21E0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D3CCDB7-241E-4D3C-A039-A78A3BEC4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6794C8-87D9-4ED1-B246-5D84AAD0BB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B40BAA-48A7-421E-8ED4-75AF8E1146A6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C393DF06-5A78-42DD-81C1-12F22847DB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733883C-9BBE-4098-8D98-CFC4B0CCE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795ACA-3250-44BA-A949-3B95CBB7B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9581D-6853-4E55-B10B-07A6E2A95B93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EB93E55-2082-43B9-8A0F-2910BE059C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4A02759-6CFD-4348-85F3-5354F7D0B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3D2F94-D158-45C0-B4EF-4C4B36870C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7F450-75B4-42FE-9C28-CA7AB2BE1740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16801E97-5203-4E58-8697-F73991463D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0B5B3FD-2A5E-4393-9718-768B5FB9B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35A647-A0DD-4052-B052-337BED462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D4AE4-6143-4E45-B7D6-7334477C45CB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C1A750E-CF51-4885-8850-0010E093E8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FE238C3-9ADE-4512-A567-3C1372004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D807FD-1CC1-4387-A95F-D4A21A3A1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C93031-77B5-48CD-9911-1940C371299E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125E2442-A142-427C-8524-490FE8A49D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D4A2B23-E073-4A51-BE2F-DD7124B06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938F4A-DD2B-4C7B-9930-90CDAA771D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C3FBF-E0BD-447F-96FF-C43EDD179053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4104F77-E9BF-4EA5-AFFD-14736B8108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6C85559-8318-4FD2-8469-E34C6923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FD0189-6CE1-47DB-995D-448039B9E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99D402-FB8C-492C-B8F2-674F2BA7EDC1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7F9DAAE-4829-44CF-9993-EFF0BFC7A7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E9B9C69-E5E1-4FDF-B094-36C38F729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783D96-8754-482D-BC79-258652C63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767A15-06D3-4B3B-ACC8-8A6A6058348F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66F238B-911A-4329-BFC4-A6179A7EFB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9A8210E-9B61-4292-9B18-A1A1B1398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25BC63-E003-4737-BF94-2BB3F75914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C0748-5536-4D70-85C9-09DF7194262D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F9A793A0-D577-4C8D-AAD2-1FC5E10E2A8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D51EF32-198C-40AE-AC51-475FF41B9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2D78F7-CA1D-4FCC-B6BC-BA21B167D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A88EE0-662F-4ACB-B643-464F646F5411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B9E5CF1-4D1F-4397-B3D1-B4E3C0A782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C504218-E761-4E6E-9344-4338B2A74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FE5A78-3CFD-42BA-8ED0-FEA5DBEB2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E6733-9D64-493D-B49E-F94EA4D6A4FC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B3D8E1B-D4AF-4ABE-BCB1-DA5A349C6C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D3A2975-E9CB-4214-908B-596CC49E6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E8BE3-2DE3-434E-A1C4-28BAA4460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879D97-CD16-4BF9-B4DF-19A7B80BD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48F538-3E63-4AB8-8DE2-02916FE1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FA02A5-12DD-47D7-98EB-FC23578E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31406B-A014-4B48-9263-63583E1E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2334F-1261-4087-86B1-B21C2F34B3A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4914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5769E-02BB-4F1B-A7A1-4B77242F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2BFC87-6C1C-419B-8A57-3476328D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AF2FCB-65FD-4969-8742-37A894E8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D1B2D8-A3E0-4AD0-9778-62426D07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CF716F-10A1-4893-A895-46AC0424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2332B-285F-431E-9ECF-BAC09FE5F95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4396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A732D6-A4D0-4528-A30A-9437B0A44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5869C1B-7E84-44E7-B315-DF006EF4B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DD4E3A-960E-4C95-8C2C-B4E52DAD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FF2BF5-47D3-41E1-900E-AD5EB046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62D96E-2901-4986-81AA-BC72FE68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AC4EC-BB24-4F23-85F6-8FF33B0F789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3596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43E7C-B434-4C73-A5F3-2194019E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5F713A-47D5-48BC-8344-3EFD9979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F2BFB2-97B5-4D97-B568-0711D489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AD3DD3-642E-438D-8346-031E451F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567513-0AAB-4818-B550-0E24BBA8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841B2-FCB7-42C1-A7F7-F666AB4DDE0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041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D2EEF-C79D-4A61-9BCA-118FC751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5379A5-1FAE-4185-8AE5-7543D09AD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89A098-BBA2-475D-A11E-1D3B4FF2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A38C47-0905-4B4A-8ED3-8F341154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C1C54-31E7-428D-87B0-EFAAB443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1A26A-4CAF-44A4-8417-B6C905E9861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9755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D8F05-DBA9-4FEF-AFDD-BCF5D01B9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FB3EEC-0C3E-4FF4-887E-43EBB0658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A041A9-EAF1-4BA2-890D-94243C8D0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03377E-7207-4384-8078-EA5ECB4B3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0757AA-9990-44C5-AA6C-AA30F3D5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B601CD-136B-4F04-B09C-980800EE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74D75-97AA-4A54-BEC1-B72259E6BBC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78639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A241B-1655-451F-ADEC-56123A4C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B12A2C-A33A-4A48-A817-D622B5C28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F31550-81D5-4A98-B071-C21E07B8C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A6501A-D780-41B1-8159-FC5467DEC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1C4ADF9-487D-44D5-9F4E-93165A4C8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19CBAF3-388B-43D3-9668-F14566D1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1473D37-EE19-4D7D-B15A-69E2F0D0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112A11C-7B3D-452E-919E-0E22CFD6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2B6A6-B1D5-4AFB-8288-93A76001579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6540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661B9-6812-4C04-BEDC-86B1CCAB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D13862-3A41-4FC6-90B5-07ED429B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F4C504-EADB-43A5-A09A-02854804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581A8AB-0B04-4967-86FE-904589DD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1C16A-1D0D-48B9-95B5-FD598D25351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2998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29CEE4-9A31-4AB7-8768-82E3FDF9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557D56-09A2-4686-B6AF-FA319040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C786F9-FCF9-41BD-98E5-7EB24D91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409CE-F666-47B0-91D8-4FC927994B6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38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9DFAD-3BCF-4C44-A15B-78583789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283313-F77E-4452-A007-D155E1DFB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71C60B-30D6-40EE-9660-35238DE49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38BA29-401C-4AEE-99FB-FBCFF001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33B6C7-A050-44EE-9236-11E8FB7F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C6805-DB97-41C1-B5D3-BD5BB846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49D0F-0481-4214-9369-B8ED28CA33D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79151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17848-DBAF-45C6-86B6-2F5BD40B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99E76F-28F7-42D3-A49D-526A28C4F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DE10D8-B667-4053-94EE-B25A7F9DD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8E0875-E761-48DC-A49F-2FCC5337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939233-8EF8-4C93-9837-BE54240D4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470E62-3C94-4FAE-85EC-5B404D7F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E68BD-BC0C-4F54-BE53-280A3C05973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9037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B01AB58-87C9-46FB-8C81-0EC34D3D8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682DB2-D157-4C3A-A2DB-67A2FA71A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599B37-439E-4D1B-A038-CB784920A1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B7CEEF2-7D3F-43C0-9081-92A1B95338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41EEF40-A411-479A-9BCF-0F971C8AAA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D10221-79AD-4239-9AC4-7A2131826BAA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82430B2-6212-4927-A733-5C80A83D2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272CA56-C3A1-4E42-9255-C9E704C28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8066C5E-6178-4A80-9B2E-62775719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1B9F503-8E8D-48DF-BC58-E4714B49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CA08FA57-7607-448D-B90E-F1BBE585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AFD2463-E84A-4718-9989-17B560A03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DA8ED2E-255E-4BA0-A49D-884D71B7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7B115CE-4B99-4E65-A91D-F112189E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A0620A5-90FF-4BA7-BC5E-456583EC5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E4ECBCD-0364-41BA-A9FE-9AA72E6D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2E26B62-8B44-4F2B-9F09-8DC35BA92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B68097B-6DDE-4EFB-A36F-16AF7D72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38C99C5-8138-480A-B58D-48EEE8BD3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80B7EFC-8FA4-42C4-8E41-2373A542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BAEAB20-7015-44A3-9924-E17309E9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8B1EBF3-6530-48F7-A5CF-C888E9BA5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7647734-565E-43C9-9F98-8B874CBE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3EEB5E1-F114-471F-B87F-68FD9F4F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29E2C961-D42F-4874-9552-F452C359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67577AE-15A2-40BC-8DFC-614F635AC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ECF3B45-AE4D-4FAE-9B15-972F2191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B21B4F3B-4220-4C53-9848-F4539D75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988BF5E-4905-4681-9F59-013F8E1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CD9DF3E-64CD-45C7-AB83-D7117532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E47C4341-FDC3-45BD-B06B-054A93B3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>
            <a:extLst>
              <a:ext uri="{FF2B5EF4-FFF2-40B4-BE49-F238E27FC236}">
                <a16:creationId xmlns:a16="http://schemas.microsoft.com/office/drawing/2014/main" id="{83BA9A1B-819D-4766-8494-426D8017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8352568-9FFC-45FD-93F9-DBB2A9C0C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13EB050-D4C0-419C-9E12-28CDBCB2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DDBEA1E-0224-40D3-8825-9B5C0C4E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BE1EA85-57D1-4A56-9000-FC573622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C910D44-D909-4B69-AB85-CD6FA806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9C54E52-C047-4D35-9DD6-58C0B925A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65D1BEF-A7E9-424A-941C-FC11B771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</Words>
  <Application>Microsoft Office PowerPoint</Application>
  <PresentationFormat>Apresentação na tela (4:3)</PresentationFormat>
  <Paragraphs>33</Paragraphs>
  <Slides>33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3</cp:revision>
  <dcterms:created xsi:type="dcterms:W3CDTF">2005-01-05T05:48:46Z</dcterms:created>
  <dcterms:modified xsi:type="dcterms:W3CDTF">2021-01-01T08:38:40Z</dcterms:modified>
  <cp:category>EVANGELISMO</cp:category>
</cp:coreProperties>
</file>