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BB697-4272-4133-A045-5AFD134F1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DEC113-5B5E-4459-9F86-0F44B1DA0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8BED94-7152-495E-940B-7D9B9F67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5F713-6463-482D-AB0C-3EBD0EDB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0BBE03-2B73-48DB-9A8F-3E1C7311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BCCE5-905C-4AFA-8873-89D08EBE8B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889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46400-5A7B-4026-9FEC-431E1C55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F9610D-2DC7-4BEC-9BED-F1C92E1F2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D4DDBD-1542-417E-8F35-F06BB5E3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490ABC-80D2-4F01-A825-24A1D579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9D54C4-9B7E-4B88-8D84-835D81EA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5D53B-9D8D-443D-A18B-073129D195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814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682937-8034-4FCE-BBE7-99D4BF671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B5D602-8C27-44CA-A938-2339692A9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F8029F-240C-4A93-922C-2D62BFE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185D29-8E9F-406A-8926-D716016A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4C75FB-0766-42F4-9613-7E49C196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0D40D-9288-48A0-A74F-A8DCB354D4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802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7FDA3-A584-48FD-8EF6-3DB57C12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FFE67-DB12-4EEC-928D-4482B9C48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387098-9E65-43DE-A239-72FB7676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0E3DAE-B006-4240-A2D5-6EE7E2AF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45AA6C-B9E1-4F48-A49D-89D1F2C6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E08DF-92A6-44EE-AD59-97D8BCA867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824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0DFDD-BA94-4D54-A5F5-468DE76C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D977F-81A4-4B91-B055-98AC05586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70069C-3EE5-419B-8899-0EC19BE6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6529C7-59A9-4291-B075-5C8791B4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A09BD6-603E-4944-8746-4A40FD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8DB5B-211B-4112-85FA-C83EA161EF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406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66601-EA36-44E9-8662-2A9D9113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28A71F-2701-4F17-AFBE-F71212C37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9D1E7E-4586-4AC4-B907-B4F64E312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1775C0-0F38-4F05-89ED-994326E6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7F104-E29A-42E7-9CDE-926089D7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453E9C-3F26-4CC1-A8A9-18EB5D0C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92AEC-26B8-440E-9FCC-9DBF0F6878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953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D088E-C80E-4BDC-AEF6-14448481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319709-9079-4BD7-82BC-477C9E651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4A5043-E235-4E4D-A328-77304D115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606B7A-E7A3-43FC-9B0F-06EAEC610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C9AEB8-BDAA-433A-8BD6-9C59B4524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27E8C-B1B8-4B98-8755-D6C06506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36F75B-8BDB-4AB6-B252-3F259701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10D8E7-B08B-430D-A783-5A5265CF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A5B0-0513-4AA5-8EA2-EB088FA95B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36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A68C6-07B4-4BD2-B91F-2D8865C8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A2D2F54-C909-4931-B935-D6E78DD1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45364A-490E-4EE5-BE63-8F717560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C31A07-C634-4BC0-A23A-FC0C4098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B5301-5CF6-4A5E-B16A-82A121720F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92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F7B6A5-C2FE-4B45-B982-FF1CF033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172CBD-05A7-4180-BE07-1CD91EEE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0E143B-A818-47C9-80C0-CF13A850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CC6EF-0CAF-46C3-8AD9-6B8C96AB7F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805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F47D1-C6AA-4155-8EAC-14EEBB5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4A360-2517-481C-853A-3FF705658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1343B5-C024-462C-BEF8-03505C508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533833-6156-484D-89EC-C96FC57B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50ADC-24A9-4E2C-81CD-81AF2173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D02B19-1476-4680-B2D4-D70D148B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E311-1200-4E5F-B399-370E313F21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66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87CDE-D5A2-4502-ACCE-8FA93239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582EA90-CD0C-4690-88B6-033C2A7F9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23FAB4-C752-40C2-9F49-3DF2FD96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3DEFDA-08C5-4A62-81F7-FF601B39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2A006C-BFDF-4CC9-BE2B-95FF432A3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E4526B-CECB-4267-BE2E-A190D0D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E4D90-865F-46C7-A8DC-03B8669A79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519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9AFD50-8249-4373-81E3-2F5978F0F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3FFB83-AC84-477D-97BA-60E24B0FA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70901D-8528-417F-BB56-DF9A0231AE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642880-08EA-44B6-B538-E92C870A9C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F6F470-730B-48B1-A1C1-35536A48A0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B23BB0-5300-4BEB-8CDB-18DE5A17C85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66F8817-4AB0-4F8E-B9B3-56F76D46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AAE8F60-6867-4B9D-B893-F37B9BAE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D3AC37F-DC48-4128-97F7-7122EED7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79D2D57-0C11-4C8B-9C8B-91324994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0457D91-A86F-4F15-9C89-91A858AE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F7C6D74-3A4D-4034-A7AC-FC9B76C8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DCDF849-E46C-49BD-B732-331E3F00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5F11900-282E-4272-A6E1-CEA30534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7223288-B7D5-4C8E-A0DB-50F915E6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C1CD749-57CA-4D1C-9B30-F176D238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3BBB726-DAB9-4DF6-BE4C-49685D03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81A1AD0-1089-4CDB-A6C5-2DD2C0EE5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928E70F-A03F-4275-BC95-0A62D768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3EEC289-3B6A-4529-A717-8EE94F85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23FC8FF-24E4-4F78-A686-206E5564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9F8B44E-7253-4A1A-8C4F-18A5B76F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A7D56A3-A21B-436D-949A-8EE9B228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E077B4D-4A0A-4604-84BB-F12B75A3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0F71D38-696E-4D01-9883-FF63FA5F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E92F87A-89DF-4967-8EA6-6432745A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EDE09A9-53AC-4C6F-A78E-6BD68E15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785FD1D-27B7-41D8-82F7-847BCBB6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52A4546-74EA-4801-BD92-405CF277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8C2554F-F671-4F8A-92B9-5ED57997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F92B4FD-C31F-4C3A-9619-54B56898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6E7C4B3-615B-445C-9A9F-7ABA28F8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F12213D-C428-4CFD-8A61-6E6A050B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5D59AFE-9FC7-47E3-89E4-35B79798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17590-2603-42A9-9B24-A13642A5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BC723CC-4C08-4337-AB88-29343119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765E41B-8B97-4C8D-B095-563DD0C38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0976594-B63E-46C2-B8AD-57DFCB10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Apresentação na tela 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5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2005-09-22T14:05:20Z</dcterms:created>
  <dcterms:modified xsi:type="dcterms:W3CDTF">2021-01-01T08:39:11Z</dcterms:modified>
  <cp:category>EVANGELISMO</cp:category>
</cp:coreProperties>
</file>