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8DA21-CF41-48A3-9407-FC06713A5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601F1-AA53-422E-AE1A-7910E74A5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D7AE5A-C0EA-4294-83CC-FCF9D720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AF3C7C-BC41-4394-8696-924D828C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7308AB-49CD-4DDE-A77F-51EF943E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3F8A0-92BF-4F73-84FE-B189E420C9F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4029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295B5-66AB-42F0-999A-801981B4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FFF74F-DB14-42EB-8E64-88D0B3A25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C9DFCA-55BD-4124-9027-727B6DB4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B2788A-B5EA-48DE-BF3A-19499B59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DB1078-07AE-4E97-8EED-6AA9EE057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0E9E-76D7-4837-A9D5-87DA35558E6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5258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870F7E-2BBA-4891-A310-6C5D2EBF7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639A1B-9DD2-40CC-8ACC-3DA3A8E77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DA1B52-0150-4263-8C80-6D093C25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8D4EAC-D7B7-419F-9A6F-A23826AFF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5954E5-9DA7-4123-956A-7547C580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A7F64-0E60-4B4F-BAB6-1697BA4F180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6542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35F35-22CA-4B9A-AB2A-560FDCB5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0FF982-F918-48F0-891F-CB6A4D19A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32B9AA-2B70-4B23-B5A5-F1469097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DCE59C-4EEC-4C54-9FE7-77409D6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BCD574-FD1F-4FD2-962F-E88DE82E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2D8AD-7C29-499B-8CEF-D8434D4CA6B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631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3B9F3-9183-470A-B5E7-19E05A79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1A68AA-E2BC-4ED9-A382-85FE9447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454CFB-E038-42A7-A477-098F59AA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583C1F-103E-46C5-B591-1BDB25204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9B955B-442D-4DB5-B594-8994E8BFA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E10B3-051E-465A-B157-B4FBA1E6FD5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8199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BEDEC-39AF-4175-B413-17754312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EC2FBE-A804-49B2-BB60-6FC9CF086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6458EE-6F37-4CF5-A433-9F9B4827A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C75413-AEAB-4B2D-9DC5-BB697016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DB5E40-7080-4305-8A64-8F4E569E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0D0CF8-0919-46DF-936B-2FFDF218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5A3A6-A811-4A64-9C65-AA9DDA9CA5C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7926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FCF9C-326A-419F-9FDF-BD4F82FE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191E62-C6ED-437C-ACE7-E275C9E69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DBA097-D211-4961-84BC-420985509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D14807-5741-4823-9C3D-4A5575A4F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1E98B6-EFDE-4572-A57E-CF664BA98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40296F-28E3-4C1B-A2FC-25E8FB16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7B04CC-E120-4AB2-9C58-FA154B42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B93C281-0549-4443-98AF-D80DE170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98E57-4F9C-4B41-A8C0-AA38D00F10E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4601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CD988-EEA0-4C4C-B33F-B8F6C7D8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7C7F568-936E-4301-AB08-3205B598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3E5663C-2C9C-4868-A8DB-41CA503C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8BB5BE2-C23A-46E2-9C60-CB0CAAA5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46627-8EBE-482D-A714-E2719C50052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0410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AD47CF8-0D14-48F4-8A3E-9FBA5CC7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40C1DB-D9D5-4A90-ACB0-996DC186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F45981-988B-4F9A-974F-1A1B5A6D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CD294-A49A-4917-97A5-C246754D50E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5613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52459-ED11-45B4-B04A-22DDF9035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545BA8-9BE3-4F02-BB7D-571C6F44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C82927-4685-44AD-AE5D-6C945EEC4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AF84C9-282C-4C35-A158-BA58E4C4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7A179CB-9458-4224-929D-4146A5D4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C57FBE-EA4B-4A02-821F-E4BFC9FA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97B63-9E20-4F8C-83B4-E03B0234A49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8680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179B0-22EC-4824-A646-7C83E631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D39EAE-0ACD-41BB-B2E4-66CB5CB89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059A2E-EE5E-4252-B952-597D20CE0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D56971-4E9E-4EC5-B77A-51F7790E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F0C327-4184-49C0-8489-734E50C8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7532B7-E4DA-479F-ADB9-ACDBFEBD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2CE70-DAE3-4635-A1B0-F81B30687EA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329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E45B80C-32D1-4D37-A33F-B7A47DC19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2A86C63-799E-4FA9-B6DC-32E58612B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A191F9D-3B6D-4B51-A575-B5F8948E4A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13BA04-A178-41CA-AD4C-A92FF7BB37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C2A41C-346A-4151-A31D-17CF4D607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092B57-53AD-47AB-A490-D64D28D871B6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F39DD4-9FB7-4784-AD62-4D723BA9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D7F2742-8374-46B4-856D-6C18ADDE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F9187FE-D15C-4161-BF3D-2F585AE2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1E7579D-E4D8-494C-AF83-74DC835E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E2BB55B-49BF-432E-905D-67A75B53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07043CF-CD98-403A-959C-6D2CF357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5ACB779-893B-4799-814C-EF910296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970A13F-6A14-4FE3-A719-1502F21DB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769ED2F-D907-4217-91C9-989D4CDE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141EFFE-F754-4403-BB05-C77B1792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877A28A-D29E-41F6-B0F1-1B23124E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CB30EBE-6939-4657-AB8E-87880A5D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5089C2C-505C-40DB-A41E-6299EDE78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B4F3C15-E036-4AE3-AF67-2458DD97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A9736662-3DDF-4806-A11E-5E461936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975157C-92C3-4BD6-95E0-B90E9B14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E1900C5-B08D-4268-AEE8-0D1BD060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78B8A3D-F142-40C0-AC3D-2BFD3B98F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D7E6A0A3-9C2D-490F-A71B-0F4DC367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>
            <a:extLst>
              <a:ext uri="{FF2B5EF4-FFF2-40B4-BE49-F238E27FC236}">
                <a16:creationId xmlns:a16="http://schemas.microsoft.com/office/drawing/2014/main" id="{A708A825-F11D-4AB2-9999-350A9FB4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6D37225-5226-4CE0-A969-0FFD2BA9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0096A18-7536-4DC4-99F3-4CBE8DD3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84627D3-506B-49BC-B112-851A01F1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5AB5313-5005-4236-950A-E9097D65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FD2228D-2613-4699-B939-BBF57FF6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A8F8019-BB59-4F5B-8AB2-FB8C46F5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D1C60B8-3E3D-4F79-B2BD-2167558E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9E764C8-4FDE-49FE-BB31-1E820CB2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Apresentação na tela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1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3</cp:revision>
  <dcterms:created xsi:type="dcterms:W3CDTF">2005-02-07T20:29:07Z</dcterms:created>
  <dcterms:modified xsi:type="dcterms:W3CDTF">2021-01-01T08:39:47Z</dcterms:modified>
  <cp:category>EVANGELISMO</cp:category>
</cp:coreProperties>
</file>