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B42AF-FBA7-4E6D-AF57-256D75948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BEC8FB-A397-443C-B953-A6CFAFD26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C67F32-FC73-4893-B804-617485B58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348FBA-85BF-469A-97DA-FE148A5E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5797C4-3A53-4B9F-B587-E8FD01C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C8961-A85E-4D61-B366-F3C6583B1E4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698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0DC87-E493-4201-99EB-6CAFAC2D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9EDCAB8-043C-4BE3-AEA7-3316B70AE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A7F4AC-0365-4643-8179-8FF822D30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3E6339-9C39-483D-A88C-C8E5B493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A87EAA-8473-433A-8B9B-93370042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C30AC-ABA9-4583-8C6C-D36433A8FB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211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E2CEAF-3842-4415-BCA2-A2CA7AB55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BC1358B-84F9-4AC8-950A-9E6EE1A8C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E53EC0-3913-4384-9065-1E0ACEC2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F43BF0-E04C-422E-AEEA-5A291642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5BBACB-8B34-4B92-8872-23188C38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C5B45-ECCC-448A-B9C3-C01A29D3350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406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5B2ED8-4DF3-4248-82A0-3D6628C14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033135-04EB-49F1-90A8-7BF203446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ADB841-DA50-4A34-9A21-953E595EB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13BC2D-8670-4FE0-A274-22A3020B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6DAE5B-F328-4694-A1A3-6542B9277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2A187-F5F7-4CB2-A68A-C42DDFD25AC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6859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2A974-54F9-4C6C-85A6-B6756FE81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C5FC73-9601-46C3-9DF1-4560BDD8E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0CE1FD-31C3-4CB9-A1D3-346211F2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1F6926-B69D-43DC-AF1A-60E1E537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328641-72EB-4476-9C55-8521C8B9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C5578-0EC2-4604-A9AC-74B956D3C58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12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5893C-D7F5-4E8D-AF5E-F4B1E80D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C295CF-8206-4CA3-9529-8C0663FFE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A7DCFA-E479-43D7-93A4-2CA650B9C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C59590-303B-4CA7-97A5-5C981A686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EFD0D5-05AF-424E-A47A-A75A1882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BE4894-97B2-4110-B57F-C40C2F36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E3B09-6C99-4B8D-B091-1182F78AEA7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030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F455B6-66DF-4B24-8BB6-E75342F1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2D62D6-A2E2-4954-9764-05ABD09B6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D52AF6-EB0B-4E1C-B600-A461B52A0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158C64-FFF2-4482-8A8E-D98B5CCA1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35D1E1B-24AB-46E3-B574-51EADFA69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42D036-DAAB-4C1F-994B-12FF3E00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D485F91-4578-423A-80F0-53DD1364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E5FE32-C461-454C-B2AF-4CFED567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5467D-CA49-43DF-AB9C-85D5FD97C3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653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C1329D-FDA3-470F-A30C-0D57B176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B2E2BB9-ED9C-4F94-A22C-1595A47C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4B84E49-7EC9-448F-ABB1-BDD521A6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F4754D3-B850-42F1-9B87-B6EC4FB67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3E373-7C1C-4D19-8C09-E1EF6B5B61D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933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B28D4B1-A674-4B36-8A0F-5FDC090C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43F5B67-C8CA-4AF6-9BEB-0487670D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D68CE5-93F9-4EED-ACA7-D9DAFF3E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C7DA3-38C9-43D3-AE17-3FBDADA6C49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4138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B7E71-A8D1-4DBF-94E6-55E5A1C6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B2062F-F61C-45DF-B79F-D391D2BBD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B257C7-15A7-43BB-A0B6-182E2AE29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5ABA4-61A4-4D18-890F-B7BD5E575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A349BF-8058-4858-B15C-4CE26ED9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6714BA9-1D77-4EBB-97F6-1991D89F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5A225-1FB5-4432-AB3A-FADE0D2818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757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29210-8986-4D03-8660-73932904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6016764-23AC-4651-AFCB-BFB564E58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1B7D5DF-E7F7-4147-930E-9A1E8E1AB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99A236-0964-4452-AA86-368A707E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51C932D-790A-4075-9CF3-ADF797C2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56D8480-BA53-4B85-B13B-6B4505E9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E7870-41F9-4F59-9219-C3361773178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564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18DEBED-43D9-4071-87D2-25DBA7D0D7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7D7988C-8FF4-4F93-BDF7-7AE6D992D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3B5369-B704-4F32-8AF0-6D88BD667F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1969AA-34E9-4FC6-842E-5D921ABE02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9753F68-AC34-42BB-9AAD-058458C451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EED9F1-06B7-4F6E-8164-DAD832949B9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22BD523-F8DD-4E6E-B397-CE71B868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9907E6A-BA2C-45A5-9AB0-3E11D461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0E0C14AB-01C3-48EC-8BB0-A732031A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8C405C1-3432-4351-A76B-3766B30D0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D8C9908-BADB-40BF-BD8C-927F94E8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C0ACCC5-69D6-4212-ABDA-0EE1EE3FE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5208C6EB-59C3-44BB-857B-2ED3BAB8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63322A36-A4FF-4413-BC1A-EA6E1D01C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C3A199F9-07E2-45F6-A282-2B03AA5EA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D71AC00B-9661-4896-BFEA-4CFF60AB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270FD734-6222-40E6-B324-BB578A9D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8D9D98A-477C-493E-A3B3-F53ECAA1C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6368FE1-343A-4D53-B333-80753130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C690035A-2787-47C0-AEB8-BA26CCB0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C77B1E4-DEBF-4BF9-9DDD-2A5A456A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08657C8-1BFE-447B-A7E4-CF85AA5C9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D3C56B6-868E-413F-B16D-C7DF23CEB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E8E3DB2-38DD-4B2F-BE8D-7DDA9BD63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C0022012-8191-47F7-AD13-C47AE033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6EF27E6B-BF02-4D6A-B567-34143EBF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9494CB25-9964-4373-9F12-A58B18246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F2B7F98A-7EF1-4636-A40E-7D468E803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8ACB71D-54D4-4B30-8975-BF5A8D79C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B0AC4D77-30A6-4A6D-B053-28B3392FC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561BD39-9A7E-43F7-8014-D29F1CFF7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B3F0B432-8C74-4DDB-9389-8D7C8675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C398F959-867E-4784-88CC-B067EB43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C836386-767B-4768-A146-1CE4F1D0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FD85B59-11C5-470F-9F65-7B57FCB3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3DF8192-D102-435D-AC2A-7179EBCD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FA951CD-0DB7-4127-99ED-EEB380096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4E3DC7E-D97B-451F-9B4C-65E24C524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EB0E165-971F-4BA8-ADFF-7167C582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Apresentação na tela (4:3)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6" baseType="lpstr">
      <vt:lpstr>Arial</vt:lpstr>
      <vt:lpstr>ＭＳ Ｐゴシック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2005-09-22T14:18:06Z</dcterms:created>
  <dcterms:modified xsi:type="dcterms:W3CDTF">2021-01-01T08:40:03Z</dcterms:modified>
  <cp:category>EVANGELISMO</cp:category>
</cp:coreProperties>
</file>