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1" d="100"/>
          <a:sy n="61" d="100"/>
        </p:scale>
        <p:origin x="7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96AF4-A4AC-41AD-934B-B378DE3C4D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E3E36E7-382E-4A9B-9540-3934E478C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8CC9DF-9372-4942-A503-24D9FB67C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94CD10-222C-4E2F-BBE3-09F754953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00F742-F13B-49A3-A22D-C36B1CF20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9DA528-F1F5-41DA-84CE-3C72F38C18E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876624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D16434-C785-4AA2-A340-B286F5635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3FDA828-9CF4-48AB-8A22-529BBC789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98E4DB5-941B-4EF4-9D02-CB53CF4D3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D0D5BA-6B17-4AEB-BEF5-35B11739A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CD957C-F2BF-40DA-B5D9-1DE2783EA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7F923-9499-4401-A280-5F9428C6D33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27881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C934892-35C8-43BA-9887-BB82DE9DBD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224F7C9-39C7-45CE-AEEB-E12C5F1A3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5288A1-EFA0-43B4-AC3C-D56D11EEE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EBDFD3-1CC9-4057-B00F-02C4F0456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B8C812-61C9-48E4-BC50-FD81FC95B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CD4DDE-2E03-40C3-AD5E-3DBE82E26CE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6933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D4EEF1-26B4-48CC-BF71-2BBC21DB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5F7534-118B-4E98-AA15-49C268F0E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2687D3-B63C-4A7E-B6A5-E9A59A376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8CFE70-8F32-4562-B2C3-2CBFBEFC4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7B2C4C-E295-4E04-BE1E-95FC69C02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A23CD-871C-44A0-8449-09522ACBE96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41352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2A9233-730D-48B7-9F93-247E9BE8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1069BAD-A3B0-45CA-AACA-EBC049855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E7D75C-9F57-492A-8293-D36A133A2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008E8D-069E-491B-8824-D91D831E0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8C2FFD-6CFB-4138-879B-63AB161B6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1821C-A02D-4D99-BE98-C22E799A117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80695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9AAAC6-766E-4916-873A-5F1CF078C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D15F9D-1DFF-4305-9224-114D5AE0F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499DAB2-448C-493C-BE09-6FFB311A1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361E108-A3A8-4D7A-9F20-B02300024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660D1FA-A008-47C6-A05B-13BB23EFD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6E3B1A-0C27-4F4C-A443-4A747489F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084806-D70C-4FA9-82AB-E6EB91CAE0C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83934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446C52-9135-4FD4-A2BF-28041CD1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48CE15-BDC6-4681-906F-EF6E67B04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1EAE688-7352-4CB9-8F75-48FE516F0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288A1E0-DD8E-4D95-A902-4D2494C45C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12AE4BF-8CB2-41F2-AD62-05B59B4247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F41D458-24BD-4433-878D-4F0694B6E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E167858-AE10-4652-8E89-6A75558B7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2BAF30A-3970-4572-8091-6301F72A7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18911-A12F-48A5-97C9-CCA1BFC6A68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78250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5F0A42-D1F2-4E7D-A90F-FD554DB45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703B93C-9341-4D79-BEA1-B7169D18F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80B9604-5790-470E-86A7-41D149A2D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1F17B1C-B77A-481A-8B4B-0E845249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7A2D8-FF03-4B5F-B257-3553A675EDB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9116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F67FE0-C517-40D0-87B3-4F630D7B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03D5BAF-9EE8-4B2B-934B-FF9B2961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53AE740-B0EC-4A09-90A6-FEF2C4E80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0CB19-48BA-4612-A8D7-6CAAF998849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06541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46ADAC-391E-4B5F-B167-3BAE250AF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F34CF6-8F68-416C-A0A6-CBC9D4885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99B53D3-31CA-4E9A-B1A1-475D1BC6A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6772BB5-A079-475E-85BF-BC12E63B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62627F4-9DA5-4BF0-93A8-A70B81261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5C8B46D-2932-4285-9003-0B825F4F9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F6C78-2C3B-41F4-B98C-C07EE366209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48394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7AB42-7CAA-42CB-8F27-6DC959481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EC4E9A0-C7D6-4A39-92D4-9DB89518B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BD7F0F8-5722-40CF-9AAF-C6FF3782BA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BE78E8-CE38-4A57-A5C8-4C27A1251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30287FA-68A2-4506-A37C-901F55CAE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5EF5F64-E7C9-4D7D-972F-23E4D69EE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2F822-FD5A-46B8-A0D5-DED9A6D6F04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71323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405A079-EF66-4E7C-ACCE-9985CB35DA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3109FA1-79FB-4211-8D9E-9522409EF4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DF9AABE-8492-401A-9845-E537228E4E4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CCB4E1F-014B-4F3F-ACBB-A7CFF4A51DF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09EAF9A-103A-45EF-B7BE-3C87E7F6C2B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228E7DD-626D-484F-9C38-9FA35ECE2CA6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1308F97-E7AE-49BA-80AE-601765AA3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55BBE7C8-F662-4773-8CFE-BE0E13956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CBCE303B-D50A-46F7-90C0-3AD294500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4FAE7882-3255-497F-AEF9-D705647D3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587A5567-D52A-46AC-A2C4-947DE96C3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625702A2-2274-4E71-A3F6-749CD486B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668CB2C8-BF29-4742-8BB1-2B1B77807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264CA5DB-89CD-4A4E-A98D-0583F18FA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2B05AF21-3422-460E-B906-91F518FF9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7B008655-BA01-44D7-BA87-3B686AAB8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9031F3CF-FBBF-43C3-ADF2-F44CE0678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9279B32-4C6C-41E4-BB7D-D20950D9C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EFA19ED9-3092-4E6C-AED1-EA9E53400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91F01A35-9FA2-46AF-909F-574D05DA0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64120844-7AB5-4479-BEB3-F8BD7D58E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23344644-101E-44F2-BA45-6B574F70E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3401F07E-A622-4650-A098-FEB593B85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AFBDD0AB-695A-4685-8BA6-9F071D5B2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17D1C82E-D5E6-435F-B4BA-DA21A8C2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3DFDF2CD-3C8D-424C-969F-396AFD87C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5D6D0232-7013-4B64-AD80-5908A7101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7C8E8E47-E9A0-4B9A-8F1B-5BC43BC7C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5F1C73A-FCBF-4B1D-88FD-70CB5F6C0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CD83CE0F-E4AC-4227-A700-177C667A0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F456BF24-83BD-483A-B9C3-106388746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410440F0-95F4-42D4-B96B-628DE144D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BD0C3105-CCC8-4A60-B1D9-754D29C0B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A7F3BACD-B6B9-45B3-85A2-53E06D98D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6EA92E2A-670B-49B6-9806-72486D0C4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F6042F47-455E-423E-870E-BA8565A3A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AAE09231-6FCB-44E9-B527-A3E6B5F00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D0E6603E-BB8B-45E9-AD64-02ACFFA26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FDA64C67-3A7F-4852-8F46-D66E0C5CD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5357BA7-0639-49B4-BC6F-66AAA72B3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B120A128-A573-49F4-AFAD-1AB5C9AAF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3303AA2F-F6CA-43A2-9158-9BA2927DF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447B2E80-D4E4-4BB5-8E28-BBFBB94D3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24DF1E55-6B78-474D-8FF6-D38A52505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0D4AE098-73D8-481E-9ACA-7C85543B0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7B597EFE-D44A-48F0-B0B6-8F11FBD99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FE47C265-7E7A-4CA8-BDC8-9CE3E43DE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BF9CDAAB-1140-4618-9FF3-AE110BCBC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2FA751F4-2877-4AF0-8E53-3941985D2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5B511A85-371E-415E-BD24-712A27EE9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F0FDE37-DE05-48CD-AA1E-B4E230DB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CF1D9F63-C556-4DCC-BD6F-06850F592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EC3D9766-40A8-4D16-9E1A-5ABAE28D5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6FCC38D3-1A76-4721-A5A3-A4773068E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E030F691-CBFB-458C-AC8F-5ABDA32FC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F77006D0-07FA-4859-86A9-E9BC8A2A1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BAAE60DD-ECB1-470B-85F2-DB57D1214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FB9C6A31-A9B6-4BD7-82E5-39FE80AB5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221FE174-9139-48B0-8F65-12C501EF3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6CD42A68-3799-4A72-AAE2-19CED700A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411AC5F3-7885-4091-B747-11D0C2252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5771319B-09DC-4BE0-A7D7-F48EEE765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8D30DF33-FFF8-4A99-83E0-1FEE8D2DE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9F7C7DC7-22E1-41AD-99BB-66916383C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3F993356-5C3C-4015-AC40-CA81658C2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60D91F62-335A-44FA-BF85-C2F8E256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Apresentação na tela (4:3)</PresentationFormat>
  <Paragraphs>0</Paragraphs>
  <Slides>60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63" baseType="lpstr">
      <vt:lpstr>Arial</vt:lpstr>
      <vt:lpstr>ＭＳ Ｐゴシック</vt:lpstr>
      <vt:lpstr>Blank Presentation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Douglas Pereira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VIVENDO COM PROPÓSITO-2005</dc:subject>
  <dc:creator>Pr. MARCELO AUGUSTO DE CARVALHO; Douglas Pereira</dc:creator>
  <cp:keywords>www.4tons.com.br</cp:keywords>
  <dc:description>COMÉRCIO PROIBIDO. USO PESSOAL</dc:description>
  <cp:lastModifiedBy>UCB - Marcelo Augusto de Carvalho</cp:lastModifiedBy>
  <cp:revision>1</cp:revision>
  <dcterms:created xsi:type="dcterms:W3CDTF">2005-02-09T19:29:59Z</dcterms:created>
  <dcterms:modified xsi:type="dcterms:W3CDTF">2021-01-01T08:40:30Z</dcterms:modified>
  <cp:category>EVANGELISMO</cp:category>
</cp:coreProperties>
</file>