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798665B-F11A-4C12-BDF4-CAE4D8CA02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D69C74D-47E8-49EC-ACAC-12805AAE3F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BC9AFBA2-1787-4521-AC05-30609153013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9834F696-5C36-4C05-8F97-6DB281C4944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8DE7D426-BD1F-4BF1-A997-9D2170A9D4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D73EFF3D-183F-4E11-914D-1F2E1DCE2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648FBE-89C1-42D7-9730-EF9AFFF72E4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721BC7-15DF-4169-A65B-DE98BCCE2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8E244-B771-4857-B9E9-BF6FBB2EA8D5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1805DAE-DE30-4B0A-9AFD-A3F8BD5C85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5D90E2B-9C4C-4E95-B7E9-3423D68C6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D787F7-2539-46A9-A837-5F041E558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6C322-16DB-451C-80EF-267D4B9A7B99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6BE1056-CDCE-4AF6-81CA-909DC836A3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43F735D-8404-4A1B-8B76-8D8EBFA8B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B83625-EB64-49E2-B54C-03B8DB39A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1885C-9BBD-4396-986D-DF06CBCE2383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2A9E745F-0149-4E39-B0A8-87EF2F66D3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94BA8B0-7996-4371-84C2-2694670B3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96A1F5-4DB3-416C-9009-70A2C43C2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380B3-EAFD-45E8-8CC9-DA350E77F56D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8EF5729-B6E0-48DD-B152-0DB402B316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445D036-07DB-4827-B267-E987223D9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A9568C-00CD-41A3-827C-CBB03F93F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9D57E-1713-444F-9F73-AE2131333204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CD4A2F8-EE80-44C8-A602-E32F634752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89DD476-D4E1-4D88-98BD-7EC6DDAA1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D438A8-FC9B-4272-ACE0-77A2766E2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A15DE-03C7-463E-823C-AF5A066180C6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D1AFB9C-BFD6-4132-9626-CEE0DF4D3D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DA18DDC-463D-4E96-B261-0FD3267F9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495062-4A1C-459A-B53B-ACED53FAE3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947B6-68D2-4E3E-B574-ABB4BD949662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08EC0071-116D-46DD-B336-886C02DF51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BC91996-4744-4CD4-9940-B6CFB64C3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F7F625-2FFA-4817-9C66-D1FD61BBC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43D71-9713-4C59-934B-2263319C0787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A131A94-4775-4151-9B7A-C772F97FE5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1352BBB-03F1-497A-AFCD-985C6CF52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90D80D-CEF5-4D14-ABDD-B42533B6BA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D0EF8-D4A7-417F-9D58-00B98D82F1DA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D660A09-4228-4A01-ACC9-76240C764B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80A2DAE-1224-4F7D-977E-F7DB1C381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5E4B80-DC0B-4E91-A40C-51877AE2E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0FB99-DB67-441D-8F9A-7520A99292FD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B4960960-D03E-47C0-9520-4DA10FB614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99B10B9-604B-43AF-B6EF-6B6190E23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E3D3A6-C6BE-4B2F-8F40-446C14CEE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BE483-B0EB-482F-9642-0D908DBCFD48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9F31BEF4-ED22-4E8B-A9F8-11BB176C63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27D586D-B6D6-4674-B2C9-2B254A5A9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F3AC62-7948-4C09-9467-00AD0111C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4F5136-3505-4194-BC07-FE1D2590152A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080AAD1-BCF4-4522-BC4B-43A961C73B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CE34295-2D87-4767-864C-E326A727F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A80D10-7829-4CD9-B37C-DAF631F72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1D966-2105-495E-A9B9-3E0DFA4BD557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65D62E36-759D-4547-8AD7-8431E911B1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321A3C4-3B77-42F7-8C00-C51EEA27A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A5F10B-6D84-415F-8945-051A7ED01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91C16-7840-4FDB-879A-C540A1A5B38E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60FEE29-65F1-4E3E-9FE5-482AA8F6EA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97C9528-2561-44E9-A0B9-C12A897D1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EA46E3-F278-49D8-A7E2-DC843636C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8E3AC-449A-4A6A-9E34-D9EA56F6784E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D3C6799-1771-440F-ADF8-0A6AEB9FF1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711FAFC-6183-42FB-BFEF-DB09854B6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9A08B7-3364-4340-BAC2-A58C82629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E4D07-353A-4156-AC8E-5055BD4E0B71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F2EED4C9-0D1C-43D4-BBED-5F2A23940D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A1E0FE6-61C0-4CBC-A5A6-727853124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E1C177-EEE4-45F4-BF59-D2400A5541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EA840-E965-46F5-9111-B98BF47F9FC6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6D451B4B-71D7-46BD-AED4-68AAF2C8C2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9C27277-2DFF-4547-9CCB-9559EF887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73CC46-7D25-48BD-B25C-71E7605E8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C3687-A977-4EB7-A38F-1295C486F546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887D239-2B4D-4839-927B-24967CABDC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5AC1328-E0E3-45FA-A468-4C012733D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D24D72-2CBB-4D3C-BEBC-E155D089F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831A2-CB26-4DFF-9111-AFE7934A3C72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6E73145-46E2-4DA8-BFE7-601DE22469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ADC5C91-27EA-493D-B9F3-F61C6F361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36FAB7-7CCA-4D91-8A27-72F5FB88A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C8695-E11F-451E-B9FB-08C1ACCCE1B8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B7F71716-0564-4C87-9B46-30D856C635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F0D2825-8348-4D03-BE79-310BA2232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3366DB-B98F-47BE-BDD9-2168283CE4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D37C9-5DFB-435B-A946-D8DCA437D0EF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5996738-352F-4BFC-BB86-92ACF0E5D5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7E86B11-9F88-4226-93C3-305BABC61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93502E-A99C-45FF-AACE-E2E2E2E34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D5BE9-20DA-4530-8EB2-A58FF7071FCA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F1F87B1-630E-4907-948F-949C117C09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2AF6725-FEEF-4E7D-987C-91C1D3AB1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027C46-CF67-4F03-817E-3C6A86F9B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3742E-D8E7-4D30-8C42-6D76353F26BC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863AEAB-6FA6-4DFB-A71B-178772184D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81CFC4F-810B-4217-AA8A-FE54E2A4C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5AF2A8-96B7-4CE7-976F-D458EC22D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A3157-B7CA-402C-A6D1-4C4537F6A5F8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CBC7861-FF07-4266-8605-A18B11D21F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779FF38-F480-4E55-B412-C4BCF7962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4D394E-FFA5-4B9A-B5DB-297D9E33E2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D06EA-265B-4DAA-B270-1197866F1938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641633B0-21C2-4B80-90BB-CA6CCE0384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B248CCE-5D38-47C6-8818-461E4450EC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F63D27-38BA-4B14-B5D0-81E056DCE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66FA25-86A4-4761-917F-69F5CB9AAC8E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72BBC24-DA4E-47A0-BEFE-13D308A346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F8A8809-A4EC-4801-855B-32EDA3018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E13F09-DB50-49E7-AEB6-7CEAFBB82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62261-77C0-4B23-A3C0-2394EE520930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90D9AA4-A447-4FC9-803E-37D2289B75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5EE979A-5911-4528-A786-3D514FDCF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F48BAA-966B-43C9-9062-1B2A6EFA8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043B4-86D8-4FA3-AE21-180750E7FBFA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BEF3D8D-BF78-4181-9C37-B8006D3F1B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03C2652-EA09-4B00-B5AE-E14A78007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368E45-40B2-460F-8BC1-E85010CB2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5A6EA-DF31-4C79-8AAE-7511BCF844DA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4001642-2916-49D7-BBE8-975D3E8419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95CD82B-1538-4387-B6D4-C63D0B878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4807C8-8C2C-480E-A549-748D92211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5B991-B697-4505-B500-3F6947E51BC2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78D5ED4-42D5-473C-8FED-49EC58D630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FCDB48F-B3F5-488F-9BE8-976D6556D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1B76D4-8A57-43B7-A23A-CC1D26C13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D4293-3C0F-45E7-ACC8-7D293CBA91CB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DEC81B9E-6E47-47A9-8E07-E3B7EDECEA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A7364A7-C9F2-408E-8BC5-538D2F7EC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CC41E5-2D55-4523-ABFC-950AFF1BA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01899-D18D-4F6F-B6CB-106DA7E317AA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E51587A-1327-4FC6-AC37-F150571040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BFBAC74-B3DA-4979-96A7-460C5DF8E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8F3D-D176-4F94-AACE-CFE12BC91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FFEA3D-AC0F-4ABE-9F22-FA717934B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C331FB-8739-4539-998E-23501802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E00CB6-C782-4AEC-AF0E-7FBF7B0C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21183B-1F1E-42AE-93DF-6609EE14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CBE5E-3E6F-4A08-B6F9-749250FB0D6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5122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3B0BE-F809-43BF-BF7A-8553D530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B3F2BE-2BEE-476A-A4D5-EE5D838C9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0C9885-900B-47FB-9CAD-5B35E329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2551CB-4E2F-4DFA-B69C-69E5AE8A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B897A3-A7C4-4F08-8B58-44F4228F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AABF3-A167-4FFB-90F9-FE430A9B483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14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ABF635-5B86-4FB7-ACD7-D3630EDEF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E81160-0B91-4156-9C2A-691127565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A6D4F1-1E8A-41F8-A839-3B40994C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70E01F-B6D5-40A3-8633-6D976261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EA3A3F-EE72-4CC0-A3D7-95E3177D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9A2D9-E35B-477F-BDD0-73BF6E07BF0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8096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4B58C-F3BE-4E0B-AFF5-4E424937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6AD521-027F-4B0E-9AC7-1DA59C50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51B22C-42F9-49C3-B14E-0B969B6F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CD4483-46A3-4A71-9029-D2889F2D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0EF0E7-E45F-4A7C-A9A9-0C8A1394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D5A2F-AD69-4849-B23D-8FA97DDE55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6959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848C9-101F-471C-86CB-A127E2A3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381E9-899D-4A62-B400-B3ED7BBD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C3783E-E557-47F0-9B9F-0ABE26E9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37AA51-7E47-4DF1-A462-3A523C5D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E62127-EAB2-49F5-9579-A7FAEEF3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AE55C-81A8-47BC-A792-FF5EA27E1F9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6185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0E319-F8EA-4A22-B383-3AACED0C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979F16-5C92-4F52-9E02-95AC1E6CB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825CCD-424A-49D0-B6AC-5CE6F8DD2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F3919C-2A47-474E-BA35-8AECE28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191061-68FF-4496-B70F-E449EF05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3C4C66-D5F5-4C78-A39D-53C79EED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C2AF1-6167-409A-9A04-7138349F6CB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4437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AF8C8-0FE5-447A-89EC-513728BA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366410-A8B4-49EA-845C-E9DBF6F3D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C987D9-3567-4D82-925D-44EA6ED3C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99C35F3-D0A6-42F9-B749-4DCCDC331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D89E92F-A795-46BF-B88B-E8904D5BD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EAEE6C-E636-4FD6-9461-1A1BFB00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9F53D9-E74A-471E-BA99-A016F5F9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DE421B7-7770-4BDA-8AB7-F6E9F76C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4AFBE-DAC7-4798-BC8A-65DD864D469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2928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D4315-FAD8-4708-BB31-4E61E46B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2E031C-5858-4B7C-9182-A315458E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7B5F9E-39F9-4CFF-A6A6-6C6A79F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8EFDD7-8318-4602-8814-1BC28291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43D5C-C37C-43CE-BE88-BDCBE443C9C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2736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6528BA-BC07-4155-8D47-74A6E172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E6D0DC-DA54-49B1-B9B2-BBA8F52F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26863E-DBAA-485A-B7E9-5815AAB5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E3D60-4891-4D8C-BE88-5E88C796DC3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0715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6E971-7E31-40E5-BB53-E1E8910A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69419F-DF93-41DF-8653-4392A2B9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859E21-4E02-48B4-8B17-335562187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739A32-8FB5-4974-A4AD-F2FD8FDB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A84E70-180C-4489-A927-DD02B944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1B7DB5-F4C6-4775-81B5-410B37CB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BCF8B-C9F8-4816-8CA3-D91A70B5A9B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844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56A08-30B3-448F-8539-D19E57DE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1C3FEB-90F5-46D9-963A-011E12F23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02C72A-2840-41C2-8263-29EB57F7E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F19223-A7D8-4EA3-AD46-B5C2D4A3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CA935D-C2CF-4B2C-89FC-CF5C82C1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13FA7C-605D-4BAD-8580-D4BC9E12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20816-34C3-4015-8ACB-D90703190A6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4086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018B04-F5E1-487D-869F-24AAC2D84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6643A8-428C-4904-B0AB-EC68837CC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52C9650-1894-4E6E-8DE1-07542A2D12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B527C2-7EF9-48B3-B1E4-E9AD4337E9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9CF124-5AEA-40B5-A40E-53C3BC4E16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8F44CA-CB0A-4461-9236-F408429E60CC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D5AFF8C-8879-49F1-840B-CE8BE68A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0C4656F-60D5-463D-B329-969350F9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736E332-9F9C-4604-BF39-030EBDA3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F0E58B8-AD6D-4885-80E9-750F77F3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A4A1A95-DA5E-47A7-87FB-8CF980EA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B0DE117-2EC1-4501-93A4-1F1EFDF3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4E836B1-207F-47CA-AF8D-DF4EF7F0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030F4AE-B0BF-4E0D-AF95-355E31A6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379718E-E75D-4D53-8C14-88011082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D5CB909-231A-4F7E-9816-0A0CD386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80A4A75-C37B-4865-AE9F-536732F2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222A2AE-9375-4D16-A0F1-7C14012E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5D2A736-FCA7-4D35-A977-B4712896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E93743B-81B3-4C24-9BF3-F8DE3E72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0FB42E6-AB81-49C2-9200-0D3DC9BF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0CA2D09-450B-48E5-B46A-8D43FBAA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13242B7-4096-4187-88A2-5144F7287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63A0CA4-99F7-4F7B-BDB9-B0C4913D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6CE30D1-3636-4C6E-AB4B-52BB19D6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F21CE5D-071A-4059-88FC-6F1E6918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229C8ED-4387-43B2-B650-511BC95A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797DA98-73F0-427E-85C6-D16A4A10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1D4D5E-ED57-4124-A073-33F0B12C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D158F85D-7AD2-430C-B375-FC950D9BF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>
            <a:extLst>
              <a:ext uri="{FF2B5EF4-FFF2-40B4-BE49-F238E27FC236}">
                <a16:creationId xmlns:a16="http://schemas.microsoft.com/office/drawing/2014/main" id="{8D982C29-2747-4FE5-B162-2D05AFB74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C51AB85-D80A-413F-AC71-ECBB1492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42A427-A1FE-424D-AD30-C9F77220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CD006C5-C9DD-43B6-8AAC-0662CCCD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234C5F6-2C55-4159-9750-2DE50CF8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5CA526-ED35-41D0-AC39-C16643BA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6710580-37F5-4637-9650-7F4026B3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1930023-FAED-47B6-8C23-C125DBD9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</Words>
  <Application>Microsoft Office PowerPoint</Application>
  <PresentationFormat>Apresentação na tela (4:3)</PresentationFormat>
  <Paragraphs>32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5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3</cp:revision>
  <dcterms:created xsi:type="dcterms:W3CDTF">2005-02-09T21:47:56Z</dcterms:created>
  <dcterms:modified xsi:type="dcterms:W3CDTF">2021-01-01T08:40:46Z</dcterms:modified>
  <cp:category>EVANGELISMO</cp:category>
</cp:coreProperties>
</file>