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18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F5094-DF01-4A78-B59C-9DC50D5C8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FE27F1-2457-4586-8DBA-71F44EA1D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AB81D1-3D6D-4CC8-8624-F9A6661B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9FE2EB-BD58-4926-B047-6A430C6EE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B38AFD-EEA9-4115-943E-B9493F85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DC241-1CC6-4762-AFF7-758F50A64BE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93326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82862-8A7A-47DB-8853-BB39AB3C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00C43CD-24B3-43CA-9373-7C53BE237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A3023-E0B8-43E3-97E9-F176B7C1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4CF946-8D79-48B8-B814-C71BD345D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6038C8-52DE-4EAB-90D9-E3A4B63F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A90DE-0426-4AEF-89A7-4450516D7B3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4986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7DFA94-ECA1-4C0E-BCE2-40BCAB2CCF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6B740B-5D56-42B6-B18B-B9CE9C031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3450EE-CB5D-4BA5-8BFE-37C23CFF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BE29CC-B8E1-46EE-B571-38325859F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DA7908-2FA0-4D6F-AC86-C1572907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1D59A-F281-4AF0-9C29-1070E6417CA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6147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EFAEDF-B560-473B-917A-1173A8CB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5E94B9-3851-415B-B83E-1FD44D21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D781750-BBB2-4A6D-8640-3B29BF0E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019C1A-6047-4861-8737-AF715817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A8C0F0-66F4-45D4-A9E3-C0CB2E23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27B8F-4746-45BC-B19D-E9D4D0A6100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6647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7310C-AAEA-423B-B63E-0D6565B9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BF12ED-351C-43A0-A985-B4CCEDDBB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8F631E-6664-4E69-84D8-3E100FE23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8B3840-7474-44D3-A878-83B747F49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08D948-1FD2-4E11-A040-A0B1C6E8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7AD3D-8047-4D5B-A7C6-078D7E6535C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65913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87BBFC-F2F2-4B2D-8161-C76C6E8A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6CE0FA-6EB1-4C21-98FF-05EB8E272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16CCB9-D15C-4CF5-9506-C3FE02D7E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1B71BB8-3759-403B-AC94-0F897F4C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27E931-DDF5-47AB-AF01-5B9F04FA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81A8D1C-A4CA-40CA-B6F9-2DDCC8DF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FFEB8-ED46-446B-93DB-AF600FDF182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4335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FD6D27-292A-4FD9-BAA4-789C15122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935BFA-111F-4B40-917C-2F4364FB5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579A99D-D5BD-4F81-A2D3-9209E3E06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CBFADC7-B0A2-44C8-A880-90FA8DCAC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554A672-8EF4-4ABC-9A34-6A0A16A99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3986666-785B-4355-8553-A19419B2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45D3121-CA0F-4CC0-8FB8-8064E17B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39FF7BE-186A-408B-8937-42D07A3B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F06B4-7568-4E6D-B9D5-1471664D862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7097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B2CFB-F894-41A6-84B2-4323F7F3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9B083A-41DE-4261-BD1D-FC368D561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ECFCD2-2B2E-401E-A487-1EEFCA1C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DC7FAE3-2119-457D-B5A0-80267A144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ADAC4-BD61-46A8-838A-AEE970B28F1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9136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1E90E1F-8264-4D65-8AA9-ECCC6064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F87D02E-3767-4AA3-8A94-BE7F9E50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18BD0D4-5A3A-406E-9BCB-9DAE39ED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61B5B-31B0-4141-A1D0-D66CC73F37B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3934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31B3C9-9CE0-4146-AF74-9AF10965C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500DF7-5C5A-44A8-9F6D-3104A30D3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43250B-0056-4869-A0CA-7CEF54162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4D3BA3E-9E51-4414-A8D3-06F955D64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502061-181A-4FF0-8442-AF8D3A54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525AD3B-66E9-4EF6-8700-6BE4E854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E506F-D810-4F30-A829-3AD18B3AC05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5821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D4C6E-BB86-4D32-A3DF-F86BC342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A5AB354-90AE-49B7-B598-01CEE6FBAE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E18624-17C0-49C2-BC53-C2F68D398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2593C1-3DB4-4702-A650-309D8139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FA1904-A1F2-4EA5-AC2A-D6F1972F1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0A0460-EE0D-4863-914A-875250B6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2A735-5D90-4EF9-996D-F6DDF9B737E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36905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2294A26-A492-475D-883A-6BF33C6D8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1E00E1B-6E27-41B1-95DE-F33D11B19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375DEB-A9F0-49E5-A5D9-99F885E7EA3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E3F6E80-B52E-45FD-A99B-02969EE035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08F707-658B-4068-A380-0687865AA5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EDCB17-073A-47BA-8BBF-C723F7B790F4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A1C623C-A764-42CB-95B7-78FEE7F6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40C547C-012B-4021-92FD-96C97C3B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88DA500-EE25-4D3F-8631-ADF4EE8E1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C998F0E-7A09-42F1-88F2-2BBA284A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0DB169B-2BA8-4109-A045-53848927B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A2065DD-8C77-4325-BE97-CBFF9938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7C47F960-F790-4214-AA16-52089D5D7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7E8114D4-6A9E-4388-A3AC-16CF7572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5B1E3225-0AB4-48BC-B94E-CFB0A091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7AF446C-6DC7-4600-9652-271B3E5F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00A80B1-A6AB-49F3-BC0A-99E2D179F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8A157DC-8952-4E59-881C-592E9DA3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077F80F-0FF8-431A-BADC-6841F65D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721FEA8-848B-4E3C-8F65-5961369A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7C1A0DD9-C2C6-4C62-BFFD-2340D3808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E5248869-CE5D-42FC-8FD5-5E76B0850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D9BF6CB-7E1F-4A51-B3FF-70FA88F1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73FF5CBE-B300-47E8-B0C4-D5E42908B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67BFDAF-07FA-4994-910F-8F4EB081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D5BB1FFF-3572-49E1-A753-EB1AB9FC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5F497DA4-59AB-416F-B87D-B69321C3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CF72350-9485-4724-A38B-39DA6CA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BABEBE6-9341-40DC-A5FE-5B66B8807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786CC9C6-DD04-4D67-9E0F-5322FACE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3BD34F52-B7F8-497B-A687-19197562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B794D444-3CD4-45F6-B4D1-AEDC11ACC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5086457F-C947-412B-902A-B089391F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B7FA8296-EBBC-4D7A-93B7-0F10621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A40F29B4-8D27-4E17-9584-3C0F8156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61996E56-B13D-4C45-ADC0-759D2EC4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F31DE0E5-84EC-402B-9224-249BC140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0D521BDB-9048-4D85-B00F-CF79A557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B33BF6D-163A-4446-8874-8E260870D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F2435AC-45A8-429C-A754-E3EA7BC3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EA60222-422C-49D8-9ED6-F36D716E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5D9C1C67-F5A0-4C69-B077-B98A7DD7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3740A555-7062-4A7A-A742-C518B2CA5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5A325103-DA2D-417C-A97C-440112211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D2D8EBEB-BC71-4DE9-AD3B-29510B5E0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32F6482-8842-401E-820F-36E3110E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472A699-FB1C-4770-9AB0-D3D6D269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61A509BF-5958-4CE3-AF53-531FA6374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8B59E83E-8A9C-4A11-95B0-C7AD222CA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D07828F6-4F89-4814-BCB3-2A0E03BF1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CD4916C-B700-42B4-B094-0F3031C7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561DCF47-FAF7-4FFF-A405-1E4AB9A5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70CBF228-7AA4-4C85-AAA8-AE9EBA64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65531945-9E27-4C58-9996-CDE45D960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3CE5369D-78DB-4DB9-9C1D-6204993B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>
            <a:extLst>
              <a:ext uri="{FF2B5EF4-FFF2-40B4-BE49-F238E27FC236}">
                <a16:creationId xmlns:a16="http://schemas.microsoft.com/office/drawing/2014/main" id="{3BEFC30D-8BC2-4811-9AC7-7A82DED27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C35D4D9D-10A8-4ADE-9D45-6237076A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6EA02C3-FF67-4621-82B5-1D67C6FF4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88B7B23-3D23-418F-91DF-3676C5DB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54F053E-BD4E-45D4-B682-D9D3C612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95BBD46-C666-4A65-9CEF-D43D95AEF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Apresentação na tela (4:3)</PresentationFormat>
  <Paragraphs>0</Paragraphs>
  <Slides>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8" baseType="lpstr">
      <vt:lpstr>Arial</vt:lpstr>
      <vt:lpstr>ＭＳ Ｐゴシック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3</cp:revision>
  <dcterms:created xsi:type="dcterms:W3CDTF">2005-02-14T22:28:14Z</dcterms:created>
  <dcterms:modified xsi:type="dcterms:W3CDTF">2021-01-01T08:40:56Z</dcterms:modified>
  <cp:category>EVANGELISMO</cp:category>
</cp:coreProperties>
</file>