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18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E639F6-56FF-4C68-AA11-BE98742F5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D7C859-E4E6-47FE-A699-6FE1F9245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9456FE-99B9-4EC6-8099-E291101D9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F09B53-F107-4D98-B366-B9658CA5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AD1F6E-8C8A-4C6A-AF49-1944BA8C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5C714-B56B-4053-B5B6-614A6A74E00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1830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A3496-3D84-42A1-AC7F-A8C57B6A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A883785-F950-4277-A798-E6AE6E9F7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17DB12-2213-4B6F-91BC-A9C1B56FE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3B0CDD-DC74-4A6E-B2AD-AF720E65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41E299-02D9-49C1-8C60-EAC3604A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6986C-A345-481C-BABC-4C6804AF899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95926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11162E-30BE-4926-B10A-0E780F103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DDA3CE-5F7A-4173-89B7-B6E4A2B63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905344-230C-4C4D-A0C2-1E2306A2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9DB4AA-A2A7-4C5F-8517-BD26BA04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2E63E7-02BB-48A9-91E0-3171FDBD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8AC66-9767-46DE-B442-AF7E208F83E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1609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83E58-8FA7-40A5-A4CD-848B6F41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E36E65-387C-4ADA-8A3B-3820DACA2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A77CAD-4E34-467B-AF5D-1C54BC4AC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9DFDAA-BAFD-4881-9CDF-F6063101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5FFC7D-6AFB-404E-948C-DF990A2F6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FD66C-E61C-47DB-B698-3CB241F839F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1494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2764FB-002C-4448-B4E7-F5AEC29D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C279E-CD9C-47A5-8E91-B741F248C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3110BE-1EAD-46CA-8378-1FCB9B6F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F2D993-BC2E-45C8-A6CF-F62D80B2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59E77F-62B5-4297-B158-4356BE4C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848B97-B873-4E73-A3AF-1FABB0C5C00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5497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457F2-EFD2-4925-9693-F32C8D177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F92D71-CFD9-40FC-BBED-012FF7BB6A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F2E077-72A6-4F3A-82A3-A9426B13F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84C1B6A-FDA3-4C55-BC92-83B5E943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A646C0-B393-4146-9D37-0D2D12492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55C73E-F6F8-4CAD-A247-01F0B1519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34724-B866-4458-AB10-19C467874AB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7969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0752A8-B212-499C-BE72-708646378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BF5E0B-C08E-4DAB-9BFB-AF21704D3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0F148E-689D-4BCA-AC92-93C9C670B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12A7827-F0AB-45E3-AC9B-B97DB78C55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B62BCA-AA29-4008-99AB-26902C424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9E9DFE5-306D-4456-94BB-44FD800B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B65DE55-1FA6-4056-A9BF-823EC9F7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A1877DC-BFCB-4861-87A8-2BE4E7D8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85B30-3466-48D8-BEC0-565070D6A23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5694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564DB-B3FF-485F-9A2C-2BB2BF788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28A3A41-9939-4C74-AE8A-7D58BB14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80C1E8B-7E54-4643-B6A1-452326397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A445D4-119F-4862-B439-F594A364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36E40-8175-4312-8372-E4F8429CDAC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7525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BA815BF-C443-4839-B711-74B16C97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0B2B982-2487-4EB7-8228-E0977F1E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8CBEBD-78C7-45D1-BBAB-639ED8883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48A14-06B8-429A-8DA0-D9A124948FB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6577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FA01D6-F65A-4462-88CA-C28FC62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FFF61D-E3E3-4D8C-84C2-D61275AB6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FFFFD2B-B0EB-4851-AE51-B79202676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26616C-F496-41F6-98AC-54FFFF6F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2A31E3-0D31-4FF0-B944-63F10060A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FFE593-3CD7-4D70-953F-6528265D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80B56-AB0E-437C-B406-7C17A97B0D2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68057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0BC2A-DA3A-42EC-B51E-67FBA0A4B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D6E4616-7F42-4EB6-B7A3-CC42E6861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1CACF76-3071-4803-9D28-06F2B99C4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E70D09F-62D2-43C9-B3B7-78D3FDA3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2F123A4-707F-4676-8B2D-B7556B76B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636762-ACD0-45DE-89BF-3B2436068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1F3B3-76CA-4D24-89A8-189BF4639A5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6141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185A0A4-D95A-490E-BE35-A20E996651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A874A16-D88B-4520-97CF-AC96991D2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32A80C-2287-48DB-9191-C5409270C4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41053B1-0469-4444-A4BA-A85E3C8124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E227D6A-95B5-4EA0-96C9-81C3767A96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89033B0-3B2C-4045-9501-9AA9D13CAB9F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0880A9-9CF0-4B53-8619-E615867BD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4FCA991F-4195-4ADA-A0AD-E6FFDAE6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E73652B-A4D0-4145-84AE-DA7020F9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67E8C5E-CBB8-44B1-B3BE-A94A45D99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715448D6-D6EE-4AD1-AECE-9E36C587D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9F2834D-F60A-4131-95B0-4A7868E4A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45ED149-68EE-467E-9112-36412E7D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F49B9C41-3FF3-48F4-9B2B-4472C36A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8A5D126-C71A-4D76-87FE-84882780B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49A27B4-5D89-4B27-88C2-CC02AC89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E77F57DF-2FB0-4719-8824-AEEFDDCD9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19FE578-195A-4882-8F7A-7B5561F55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32F0A8C-861B-4120-8470-AEF9FC8A5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C08E3CE-A624-4104-86D2-35FEC32A5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C19D9BAA-8612-4F58-9C4C-61800A32F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377387DF-C98E-4890-8169-5BD4703A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09F30C5-1BE2-4446-B278-140B444C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A80B4719-E147-405B-A1EF-81DB6568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C8738CF8-38BE-4F93-8E87-C5741427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ED8BA27A-2880-4286-8A8D-F478E649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C6BD70D6-5045-4FC6-9092-A6A747A09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0110F30B-ED45-40D1-811A-0A75196F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8F9FC7C-425C-418C-9DC7-7FC89A44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32BC140B-D3DF-4263-978E-A6A2D938A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9D800EC-E74F-48DA-BF8F-ADCF22263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73042BB9-8B28-4C71-B6C5-1D7ED95B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D18E42AF-2945-4302-86AE-82540E2F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DC4B1203-0AE7-4902-9757-C4E8CAB78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D4DDF882-A28C-45D1-BF8C-385C4BD42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FFA030C4-4F49-421D-B409-A2AE7B942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5FF16C51-E9B1-496D-A27B-622129FA6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3B0674F0-6E38-4284-845B-4EA25D31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47B66CB5-4F23-4FDF-8E4B-04EF91866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6D75B90-6B0C-47C1-A455-A74B21544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F19E6A41-C11E-4F24-A4A8-D7665899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070B5C2B-5DB8-40F0-AD59-EA5F0AF9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6950E2D7-30B7-4CBB-B7DA-58CE4F25B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3DB0B675-A700-499C-A78F-EE90A10A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6D24DC7E-7FA4-421D-9100-1D4E6B64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2875BAD2-CFE5-4800-B95A-308AE0390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2154A59F-B1AA-41D1-A3E8-4A7F5385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5AA915CC-6417-4F5C-8B19-2700959E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62670627-9E71-4219-B43A-2F87F9B1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EDD5E5EF-1632-44C1-9014-7EB328AF9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7AA608A-3D8D-4C4C-B4A0-B6C431B42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E1DA130E-FC7D-4009-8B4E-FCC09B2CA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B9758387-257B-42D3-B05E-E7AE8515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B7613B4F-3212-4869-8778-D5590E30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76BBF395-F478-430D-A386-2E2B658F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03A1239A-0DE3-47E6-94EC-423678C4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B6BA2D9B-9B08-4EE2-A412-17AD9F47C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A020C314-A272-49B6-A596-9A6B1658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762270BA-A0FD-4BF9-9A6A-B9C0CFF4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DD15AFEC-4659-495A-8008-9AC0460F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443467BC-5743-4150-83BB-81E394F78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B1C7F52-048C-4115-B5A7-1B277E7CE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45009FA4-4B9E-4EED-A454-87C52B8C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3B325B33-8132-4DEC-9A34-033D297BB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B8F759BE-497A-4DE2-8010-A480B26E0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2A3DC098-A98B-4218-AD3D-F9111A5EB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27BAF1CB-59C2-4714-BDDC-CDCC795D7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0BE98FC2-F3B4-4B4F-95E2-8AE9DFD05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B98D7293-E4CF-4861-A4F2-040A612C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F8EDB461-524D-426E-9175-418507E6F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CF19A0ED-A614-4E10-A294-1AB4ADCD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>
            <a:extLst>
              <a:ext uri="{FF2B5EF4-FFF2-40B4-BE49-F238E27FC236}">
                <a16:creationId xmlns:a16="http://schemas.microsoft.com/office/drawing/2014/main" id="{D44BEC2E-BF26-452F-AD9E-2D1CCBE2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F80B77E-7C64-4BDE-832D-1A9F13380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8AF8168A-4293-46DE-B721-A80D142A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9B1EBF2-F040-4774-B073-D3D90EEF1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3A428C1-8AAF-47A3-9336-440329C0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o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Apresentação na tela (4:3)</PresentationFormat>
  <Paragraphs>0</Paragraphs>
  <Slides>70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70</vt:i4>
      </vt:variant>
    </vt:vector>
  </HeadingPairs>
  <TitlesOfParts>
    <vt:vector size="73" baseType="lpstr">
      <vt:lpstr>Arial</vt:lpstr>
      <vt:lpstr>ＭＳ Ｐゴシック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VIVENDO COM PROPÓSITO-2005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2005-02-14T22:34:23Z</dcterms:created>
  <dcterms:modified xsi:type="dcterms:W3CDTF">2021-01-01T08:41:05Z</dcterms:modified>
  <cp:category>EVANGELISMO</cp:category>
</cp:coreProperties>
</file>