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AF5F3C6-17EA-4768-ADD2-6684EBBD48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56495A9-84AD-4700-924B-CE460C2CDD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7D1C042E-F7E3-403E-B04D-C9CBFD17428C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5830E8FF-7095-46B2-B6DA-FEAD297B94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9FBF3E39-8261-41FF-A7DC-2F604D768A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DE919F96-2567-4C27-8A3E-E286C5D8CB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1A2E9C-6D17-4C2D-88FD-E2CD8E4C747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82EE19-A600-4FC6-BAD3-771FA4038D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4CF41-612C-44D4-9789-1ACD713B92A8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192080E-76E5-4365-87D3-84F9460B19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9F362F7-7B57-4EC7-A0E4-D510AF42A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2533CA-DD5E-4AC5-8565-D7765A57E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B697FD-D94C-41FD-9CA6-A5E48254D8D2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3FB59C9-5CD9-49BF-B210-F04795A63C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08F272A0-F578-418C-8195-50ACD3328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87F364-F329-4A64-B320-5E16F4873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F1DF6-5971-47D6-ABCC-3915250EFAD6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FE1CC95-450F-4E45-B2B1-A85620B8E2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CAEF626-324D-4F5E-B293-EB8B17F71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2572D6-745F-4635-83B6-E9A6D0DC44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AA4B6-85FB-43B2-A874-2A7E3C27AC5F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5ABCE0A-B019-40D4-B72E-E7BBFD0941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177ACB5-F62E-48AC-BA86-491B7A664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3C9D54-EE72-485E-A622-96F0A3C45B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1A78F-3833-4C39-9BD2-B67408D99EAB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70F71BC-D467-4DC3-AD62-8DD87B6D1E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A590BA0-3305-413B-9C58-5FD795FDB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EF224D-ACEC-4CDB-886D-9779F0DF3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6E9C1-DDA1-4724-9561-6569C2EB2143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6DFD66C0-489E-4936-A7E2-ACC364FBB9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2C5F25A-1E38-4D0D-8170-5EFBC9D96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C4AA17-0D61-49CB-8CF3-089C1D1844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30BCE5-62F3-4E10-8D2C-33F442FB375A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FA31E78A-DA58-4FBA-8317-092FF3A977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611AA7C-F367-4E31-8024-666AC7C56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C17EC8-F845-4EA2-A6C5-9A185DC8F3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9B633D-1ABB-408F-AC86-D326913AC040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DD6C84F3-AB92-430E-BB27-F2A4C6E37E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98939D3-5F65-4205-AAB3-A7F56AF08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918E70-E9F9-4A50-815E-8EAE686E8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35BF68-33BB-4E42-A035-7B01126F2F94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E6BB10B0-2C31-4B29-B0B2-70521CCE4E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E08D371E-9A70-471E-8A76-E42BA3EFB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C1AB1D-8205-46AC-84FB-BF9FA77082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92219-E405-4069-987B-0C5A203C9321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AA6CBD69-48B9-47E1-94B9-01939064A6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A9C4508-800D-4133-ADC1-24264A3C9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A12B94-0618-4914-8B1F-2060CB9F68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211F91-B304-4C47-800D-B6982A9D641C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6774BA57-8A0C-43D6-ABCF-BB3EE18B3D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FCA5725-B953-4FC9-9A58-7131074A8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3065F1-85B6-447E-821C-8BC6002AE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7F34DF-151C-420E-9EF2-96AB2C833DE8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93686891-C604-4EFC-B05F-EEAD4E22AC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4DA6054-8BDA-4591-833E-9E21CC63C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C116C2-7CC5-45FE-B14D-8265EDD9E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909FCD-C0AE-4184-B059-BAA0A8A3CFBD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87095BAD-BEA8-4D9D-A2A4-522858FBF3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C74D8F0-ADAF-43C0-8C78-8785353A8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F5BE53-963A-4F1C-8820-FE44AE5A7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E0F66-24FC-41A7-A105-43B7E1A2AD5C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4A8CE229-65E5-434E-98E1-9BCEB694CD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079493A1-87E3-4475-9ACF-6A9EE557F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7FD1CD-FC0F-41FE-8C48-A1DCEB055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8572F-C7D1-4CDE-915E-A6CCF75EF006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E9D623F2-A705-4847-B03D-E9F71C0AFF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9C492CA-41BF-4BF5-A547-EFF50A36D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613CBF-9EBC-48DC-8A52-07CA4091DA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A4A9A-6F96-4DC4-8041-B100AB86BE39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7EEF138F-344A-45EE-A477-61306C675C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35F5EA2B-00C0-4FB4-9C66-79C7138E9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27FAB6-C790-4F48-B56F-84A0D8B167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A17A89-6E35-4BEB-96AD-CB270EBCBB34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61F141E-CA44-4542-819D-2A6BF9992F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D4FF75C8-E3B5-47D6-AD15-10B772889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6437B-81FC-4A86-9BD2-6087BB1801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752318-739D-4C86-9E6A-B09469E92514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5AF267B5-A884-4CAF-B846-AA5ACC4D1E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34A402AE-59AF-4914-A464-4F4A2535F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97BA2F-2EE1-4185-A36D-2BC0CF817E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BBD13-05FF-4458-982B-EC90628F5D21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BC78B170-41C5-4E6C-8FF5-4BB829920E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4E976A2-A785-4102-A873-DCA7EFAF4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C05959-EC49-4165-A7FB-6D229CBFC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F273AB-8E6E-4C75-A4BB-B56D2FE121F9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6FE1B4B0-E172-40E2-8909-FD267A59B8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DB85D3D-E1C3-4BF8-A636-6545B2D77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ECBAC4-3AB8-4E48-B8D9-B99D635B59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3621BA-DB97-4784-B624-4625802F8305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9CB85F8-9BD3-45BA-9A2C-83E95E8CCC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6A5CE40-2FDB-44BC-A3D0-8F5082EF8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87B518-4F75-4676-BD9F-17A250E24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F45439-C4F2-47C5-8C4C-2ECB366336AF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635D03D-5633-4C5B-A15A-2C799EECB9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386ABF18-A0EA-4988-ADD9-76937F424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446313-2950-4FE3-865C-1D59E0D638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F3BE5-2942-4C5C-AFB4-228CE7E30EA8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97520CA-DB70-47FC-9B5D-6C3561D188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FA753D1-EB9C-49FB-9188-C6574E264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5C3AEB-4B8E-4B00-8F24-98204000A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5628E-F1DC-41C5-8C2D-8006A1DA0FA5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ED349E4A-7AC6-4565-AFFC-3DEBD00CF7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0198EB1-205E-4067-ACED-280B19F36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A4731F-E044-46E5-9369-CE3B988D89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A0C355-3B93-4535-B4F0-B3735EF3C36C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632CD711-A745-4837-8DF9-E09DC92DBA4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C69218B-0A05-4DF3-9FE1-7ABE26F47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63DEE5-5182-4216-99AE-92D9E57F30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022E6-E397-48C5-9808-DB1426BAAC33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95EA7DCE-7B14-4DDD-9283-6CEDE51BCD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C27FF385-B5C2-42B7-90FE-ABEB9F92E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F37810-702E-4D70-883A-C3BB1F6A3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18BC6D-385C-4BE3-8A40-959E1B438395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1A8DBF65-7BC6-4150-B9D9-80A69FA30D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CE4D48C-04E9-413E-BB77-86534653A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CED8AF-D93F-4BE1-A378-5F5D0F2107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903AA-6494-41DA-9790-CE4240FFEBF6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00860D11-906A-4A7E-B040-6AA64B5D9E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24A3851E-E140-4528-9165-613E98C14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B7A778-9FCF-49BE-B966-F64EFBD08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5D8B1-BCC2-450F-A8B4-F66FC425E6C5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8B4982B3-2851-4DD9-8031-FF7A91C12E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61E15C6-ECA5-4060-BA74-A7169F5E2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EB2F38-4EEA-428E-9005-4C01886FC1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72A3A-0692-4FFE-A02E-DD222F8822CB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C1DB922D-5AE6-4CB8-BDC5-7CA3AEA786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00DA37D-47EF-4C5B-A25E-4B0CA7095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B521F5-8B30-4D2F-8D11-78CEA1BDF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010E4-5FE2-45BC-986E-EA9130DFEDF5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660247F7-FB3B-42BA-B74A-2644101A38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9E345240-789A-497C-A674-2E7A9BE67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872445-5757-4BD3-9B5C-82592589D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5B900D-735D-4E7E-8B31-00CAA95A5C78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61CD176A-E458-47D9-BB4F-8977CFAB99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BFFD87D-C9C0-4A72-9B91-A03A8D92B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8555DD-DBD6-4A3E-B1B3-E6CFE98EC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69BA9-EF12-452A-B993-31EF561F6262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CF5EBA16-692D-4FD9-B318-87DACCFF4A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09051A8-9844-4219-AE16-C271C665E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193D89-C9C8-4010-81A5-CF2D5C71A6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A27437-4B5C-4069-B2BB-CA5B82696EAA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AD43ABC-309D-4D31-8E18-81ADACE5EE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19932B1-8423-47EC-8D9F-28E4B2765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F211C3-0D45-492B-A71F-16A3700DA4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A4162-7E80-4D2B-8E5E-F92A7EDEF779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0ECBFBCC-D3FD-4A45-A3C5-7306D501CA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3791C6E-BF21-4F1C-B158-3868E1560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9283F9-24A3-4E19-8928-F48F2D2308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117F14-61B7-4CA2-86EC-6F0D9125012E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24B2DBBD-0B02-4C23-AC2A-BB64E891E4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0BE5012E-050F-48C1-BAA5-13FD8014C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7FA95A-B7F1-4A86-B11F-2858B0A27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42817-BE06-4BD9-A9C4-92A7A1D24399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ACD479C5-42AF-4710-82EF-1D2A8094BD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0A143B09-7134-4469-A0A0-396DE8DF2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E8C07B-AF9A-4881-8C71-C4FDB77CA2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C592E-A04B-475F-8FC4-5B7155967BF5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D451AE07-ED93-477C-978E-95066980AA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AAB5F0CD-6880-4263-A31A-107AFF4D7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15541E-908A-49B9-8E11-2EE044FB8D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3EC4D-3AF2-4603-88F8-CAB8C2DE6B7E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4328BA9B-5C96-445E-8952-FF952B5FAD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6FD8CE2-9211-4DEF-9CEA-E900F740F1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77858C-86CB-49EB-9837-9F369E11F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8A73D-CBEC-4422-974B-DBF7964C57F8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C2FF0FBB-CEF2-4754-8ADB-D76233FBEA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63C99D35-C3E8-48FC-8DD2-0DCB9FDE6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9BE33-1FB8-44C7-BF27-696DA99935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0BD5C8-DE1C-47BA-91A5-85D4EDCA066B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D1019C0B-C0F6-4A7E-80C8-D54699D962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E9A53F3-5788-4A37-836B-94B23F26A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5C855B-EC8A-421D-9267-EE0B9AAD17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C969C-4D6C-4377-8654-594A1A623B84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868DCA5D-D42A-4821-9733-D016232096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5B59439-2451-45E4-9511-0A93D41A9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2C3D0B-F527-430F-87A9-777D36F24E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8C186-6B8B-42EC-82C5-1E75ED61E108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843CBB90-59AA-435F-873C-AF5C6FC251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1CC07299-3F88-4857-BD15-FE2370046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63F44A-6353-49C4-B8D7-F757E5493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B81F05-B1D5-437C-BCBF-D44EB523B09B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D8424A09-5312-4020-9A42-95D1F628D8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A28A6C09-671F-42A9-8CB5-B3C208CCC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3AE0F1-35D8-4CAC-9359-4428181479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D9D1DE-66D3-4052-B2F0-B88CD9A7EDD6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4F94049-EA15-4164-A732-ADA29419AA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FB9B8BB-9C3E-49CA-A407-D58B53412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072A24-6A4D-4355-8B6F-11263DA1A0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C323C-1F72-4292-B565-0C168E9DCF05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71A9C81C-ADAE-4751-B4D6-AD9CD83631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67B85E6A-6425-4152-8900-31EEA8E87F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4AC557-C802-4E4C-B1BC-00C223844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02442-0804-4A0C-9B99-E34D8240DF61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CA95A54D-B64C-4093-911C-E2D1337907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E30F5FB-9455-45B3-A6AA-3D6FDB28C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AE553E-3E22-4268-B77D-6F5EFD0F32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5CCC1-C764-4E9F-83C5-C94409C25932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1B1EBFA-1CD0-4285-BC85-F67EA3AC23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081C5D7E-F5C2-4058-A040-99E6E3E3B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324274-BDA8-4858-97DF-79D07FF05B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66D41B-8F30-4DD9-95E1-CD74CFFECE17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F2A35F69-2E43-43F2-859B-770928CD67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DDEF7C9-29AD-456B-8961-2935952B8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563FF4-2A2A-4E98-9134-EA5E573FF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E64EB-A3F3-4B2F-8C2A-7C9D706D7518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12CBCED7-C5EA-4EE7-9DFD-067423E4AF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808CC0F3-113C-40BE-A048-21C19F73C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34FDB7-BA58-4162-9244-3A5333C045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3CA25-7C2A-4A93-B658-60D57E207CD5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C2346DE3-5A37-4930-9622-BAA397CF03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16D6A35-8EC5-4AA1-A9F4-DBF98710F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D4FAA-5959-4B75-9A8A-A4DAA4832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38B652-C2E6-4CC7-BE1F-9E99D3EF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42263-86F0-4370-8031-D27841E6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616477-90F9-4F42-9A18-989A4DC7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8592BB-D069-41D1-9272-4CA5C481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2A155-26A8-49D9-A770-D0A6F6C7BE6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1408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B3A03-E44B-499C-AEF0-864CDC49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247BB45-301E-4EFD-BA78-DE183C964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241512-4ECE-428C-B1DF-81F60C62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13B242-9010-4E8A-84AA-BEDE5C6E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EEF4D9-D8E1-4FA5-BDAF-962A3DC0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F98A8-9978-49FC-991E-878FCA4D8EA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8551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83CB496-3C7B-4A4E-9BF5-14A6C1B1E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5BC1FA-14B0-4B36-B6CF-A89B628C3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CC85E5-ACFF-4062-B693-398085D1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DBC9B6-88BC-481E-90EA-98C424BC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178EC9-6B96-43A2-A42A-2A835E3D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3C7B2-995B-4204-88A9-1B8F811BC47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7815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8307A-78D2-48F3-AB73-14B8E0FD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3A87D4-DE29-48B1-B3AC-5E8087675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A809E6-9FF5-4E43-9FC5-4A97A9D3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A5A2BF-98C1-4B60-B292-378DB877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BA1DA7-BBE8-4BCF-8502-408E4CD9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9BA93-B423-4148-A991-6EFE4B8D861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7063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F1D2F-B5E9-45D2-AFB7-01F23DC0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9E7D25-CBF3-432E-A0A8-48D62394B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7CE63F-C7F8-4589-B5AF-E015085E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5BF228-5105-401D-A2BC-425F6D3C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72DC8C-00BD-4C5E-B69E-1F3A6B15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3177B-4A59-4E51-BAA8-4CDC348F135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1368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67261-6663-435E-A366-C1EBA327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C74C21-3168-496A-80FA-FB4DADB2D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48D8B4-4FF2-4B67-B22E-5BC54B849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D9930A-BF82-47C8-92CF-EB951BD3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BD834D-B233-4BBA-AD97-8D26DAA8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E68C10-1FD7-4EA2-9C26-37AC51E5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B774C-71A7-4AA4-B928-7A75CA1AFAE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0977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3C530-B27D-4B7E-9E57-956FD8A0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231472-195C-4874-AC31-5445BCE81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983E16-A135-42C6-A30B-5E2141ED3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C5DB3B-9CE0-4F42-AF8F-3277AD43E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5EE49AF-78C3-4285-92E9-16096D5A9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B3F4531-772F-4DF8-8449-60D872BF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DEA4CF2-5F29-485C-88EF-AFD3C611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8655798-C7A9-4002-95A5-EAF74EFF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FDAC9-04C2-4FEE-B180-95FD8669088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8305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95308-5488-41EE-B328-83D927AE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0CA15C9-1AEC-46EE-A6A9-D65867E1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2E163-7208-41AE-A2FF-6C86BCFA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CA9B29-E4DD-4CD3-871E-AA0207CA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FA224-CF2A-4338-A4C8-5932F201391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0757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4491612-07E0-40C2-8416-62CEB61F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D8D076C-BEA6-42A7-9821-FD92463D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5583CF-C3F9-4BB0-BA23-7677B2AD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F5172-A12B-4EC5-B9F5-12602A564C2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3546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99F2F-3ABD-46C4-B587-4154DA4D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D6F9B8-4D77-4AF6-9287-4857794A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857A3D-515F-4151-8EF9-D809ACCF8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E6C909-B98D-4E18-890D-B0FD011B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22634E-9211-4941-9AB7-DE09C2D5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A3482F-C4E3-406C-8F4B-89DDB9D64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B5C36-063E-42B1-AEF2-B893393E386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1566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44214-5434-4D9C-8219-52CED4E5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6C64830-02B1-4C82-A93A-EDDD69471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A36C45-5F88-43CF-821C-5B6E727A7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7323F8-5C87-48E1-BAC3-894BF6B81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13B4B0-933C-4BB7-AA0A-1DE33B15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505F3A-D564-42C0-B892-CDE4C0E7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03B7B-A585-4BA1-80F6-B24E70268ED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5150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751306-3D6E-4C76-88BC-AE4481750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FD926DD-CBB4-47C1-B69A-8C4F75CC0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E51C87E-409C-4847-9010-66DCE32211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C7AD8E-8B18-46ED-8089-A98B923265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0DD960-1825-4095-84FD-BE39D382F1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28A3FE-D8BC-45AD-A569-795BAA73BBC5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5EE23C-601A-4746-83B0-AA034F8A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01DA64A-622F-4FB0-8C1B-A73B85EA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91FCEA7-1637-4F01-BA14-A3C4B1A9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92CEA40-3B23-40DD-B082-05379FBD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7C03B8D-FB89-4F45-8C9D-C7B30CF6D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1EF487C-DAF8-457F-B508-E9ECEA94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F3C2EC5-D7A8-4E30-8A1A-2F9C35E1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C425344-0FB0-4D58-8852-13A285AE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9A5BDDF-7AAD-441C-96BB-B599B595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7FC497B-7B22-4B58-A647-436EC700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111134A-1FA0-4396-8272-F39F8F29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A4BBC0B-C048-4EF4-86F8-B992BD0D6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1C03815-F8C8-4AB1-A685-6B2B0490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30C8052-6338-400C-950F-DDE6DE38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FF2B3B6-E647-41C6-80D9-CC389BD0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6BB9B36-2380-442A-AB26-21EB51809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CA0FA3B-B027-46A8-989B-4FACEA0F4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E312BBE-BD32-4203-8398-16DD663F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3E49F4B-6CF7-4B61-8F63-53639246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D80B780-6A29-4FD2-86A0-76C07B09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3DF8049F-96FD-4229-9DB5-D561E2B9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274E85B-DAE9-4256-8482-2CD60B24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2F49D82-A670-4988-B6BD-09E4A0BC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3A0D107-A3BC-46F5-93BB-0B656B33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F98F93D-9644-471D-B7CA-871DD199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E3AF07B5-633B-4718-AC12-D9D2BC8B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0E95C9A-3CF0-4380-BBF2-61966BE4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EF9B717-A56E-4A6B-A586-F8EB4BFD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2AAEAC50-EDFC-4ECB-880F-97AA6401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03D7CBBA-2024-4619-9564-DC1F32A56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D4BC4788-255D-4C68-9CD0-D7FF5C44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B235BE81-CD2C-4A7D-BA10-E39C1B76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2C08E13-4141-4FB9-9222-78A70014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3C779BE-0DE9-49A5-BE85-D78AEF76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7A7402B-C4E5-42A4-B25E-9A00FD39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C68EDEE7-9CC4-41ED-B9AB-3B0C252CE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29CA293D-2BFC-451B-B379-B39AF822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37B338D3-41E6-4FD1-94EE-26D6B738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4163E98-A85D-47D1-9022-ED6E6335E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88F0FA4-6A48-4A9B-BA31-E81CEF34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0DD6BAB-1592-41AD-AE2F-E5A5BE4EC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710684E5-B5D5-46C3-98B2-A8313E86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2BA77AA1-8878-4319-9026-DF455402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34B25D9B-6507-4604-B25D-FFA34294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A2F999-29CB-4BE6-80B4-9922FD28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>
            <a:extLst>
              <a:ext uri="{FF2B5EF4-FFF2-40B4-BE49-F238E27FC236}">
                <a16:creationId xmlns:a16="http://schemas.microsoft.com/office/drawing/2014/main" id="{593BD656-1C68-4C45-B268-24C976DC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D24A20DD-9513-4673-8805-6AD324617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B6A6E69-7677-47E5-BCB7-5AA77334F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FC7C9F0-0A81-40E5-B70B-141D46B83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DACFF0F-B6DC-4E0D-9130-24564D05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8DF6C98-CB05-49DF-983D-74A0EEDDC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51</Words>
  <Application>Microsoft Office PowerPoint</Application>
  <PresentationFormat>Apresentação na tela (4:3)</PresentationFormat>
  <Paragraphs>51</Paragraphs>
  <Slides>51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4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2005-02-15T20:24:16Z</dcterms:created>
  <dcterms:modified xsi:type="dcterms:W3CDTF">2021-01-01T08:41:48Z</dcterms:modified>
  <cp:category>EVANGELISMO</cp:category>
</cp:coreProperties>
</file>