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8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FC5B1A8-BF47-4F4C-A959-B53F03D13B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56082B1-7412-409B-9C6D-5F7F1D3DD5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7B7F30EA-263C-454D-9510-23528D8C695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CC378916-2779-4DBF-A4FD-01C1115BF3E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CE9ED5EE-DF4F-4946-9665-C7146D8528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361659F9-62B4-4BA9-969C-7953DD360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CEEAE3-26B7-49A6-B67C-B54B25B02F08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36621A-4A87-45DC-BC62-9BE70B553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CF13B-D636-4297-BE7B-BA1AA5F83EEB}" type="slidenum">
              <a:rPr lang="en-US" altLang="pt-BR"/>
              <a:pPr/>
              <a:t>1</a:t>
            </a:fld>
            <a:endParaRPr lang="en-US" altLang="pt-BR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05ECEB36-B06A-4F7E-877B-742A549398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EDA9C62-2DFA-44A1-95BC-96409D68A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0474B2-2CC4-45A1-B063-A3A4C7B940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8CB4D-A84D-4F80-86BD-91B47703CEB0}" type="slidenum">
              <a:rPr lang="en-US" altLang="pt-BR"/>
              <a:pPr/>
              <a:t>10</a:t>
            </a:fld>
            <a:endParaRPr lang="en-US" altLang="pt-BR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020C6EC-B953-4760-A8A8-A7A759A633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A5F50C1-317F-4D05-AC24-FA6DACC1E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B38D41-EC86-4358-98DB-25C2B158B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BCF10-114F-4541-B93A-604379803985}" type="slidenum">
              <a:rPr lang="en-US" altLang="pt-BR"/>
              <a:pPr/>
              <a:t>11</a:t>
            </a:fld>
            <a:endParaRPr lang="en-US" altLang="pt-BR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09668580-CFD3-4D85-B482-3D638069DE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793384A-A85E-4CC5-ABE0-F79893B6B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D8C4F0-5B4E-43E8-8324-D239F2196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2731A-32F5-4386-9CB6-DECDDE5C3A8A}" type="slidenum">
              <a:rPr lang="en-US" altLang="pt-BR"/>
              <a:pPr/>
              <a:t>12</a:t>
            </a:fld>
            <a:endParaRPr lang="en-US" altLang="pt-BR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1B7C3FAF-8A34-43BF-BA3D-C01FE35CF7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763D007-32CC-498E-8302-AC28EA18D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579DB8-E714-48E7-A83B-1ADDF058A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0512F-3ED3-4B50-803E-730BB2244AA5}" type="slidenum">
              <a:rPr lang="en-US" altLang="pt-BR"/>
              <a:pPr/>
              <a:t>13</a:t>
            </a:fld>
            <a:endParaRPr lang="en-US" altLang="pt-BR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4EBB222-6007-47B4-9007-AC78F44E35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9EFFA9E-ED54-4FBD-AB22-014F9EEAF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4FEA8E-2D5C-4FEC-8DBA-11F17A437A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6D098-0F0F-466C-A109-0A816EFE2983}" type="slidenum">
              <a:rPr lang="en-US" altLang="pt-BR"/>
              <a:pPr/>
              <a:t>14</a:t>
            </a:fld>
            <a:endParaRPr lang="en-US" altLang="pt-B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D0D0F0DB-27A7-4930-9013-75F0A1CDAC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E270FF0-2C51-4582-BAD2-173DBDB8E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426D84-00C1-4C37-96E4-E884F598B9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3A5C6-04B8-4036-886C-8E89638F698E}" type="slidenum">
              <a:rPr lang="en-US" altLang="pt-BR"/>
              <a:pPr/>
              <a:t>15</a:t>
            </a:fld>
            <a:endParaRPr lang="en-US" altLang="pt-BR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6AB22F0A-3257-46D8-90D9-48F48F16B2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E347075-C711-4D43-9256-9B5A3C0B0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DCBAD2-5966-4451-9AA0-D8A412A35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E928D-0D46-41F0-9E58-80C103372B2B}" type="slidenum">
              <a:rPr lang="en-US" altLang="pt-BR"/>
              <a:pPr/>
              <a:t>16</a:t>
            </a:fld>
            <a:endParaRPr lang="en-US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5B30D2FC-755A-46AB-BFE3-1391050C6E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2F63346A-6EEB-4C42-BEF3-3AFCE28E5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B4E912-84D0-4BE7-A321-A9733E4BC7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1C96B-8543-42E5-B21D-220EB8C88341}" type="slidenum">
              <a:rPr lang="en-US" altLang="pt-BR"/>
              <a:pPr/>
              <a:t>17</a:t>
            </a:fld>
            <a:endParaRPr lang="en-US" altLang="pt-BR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4BC4931E-C31E-4BF2-9F5B-873B1C82A9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83B4CA3-A4ED-4726-BE9A-66A8EF4C7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75B42A-BB19-4E80-9B92-B6E93CE16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6C377-C283-4C93-B991-DC60971F2A09}" type="slidenum">
              <a:rPr lang="en-US" altLang="pt-BR"/>
              <a:pPr/>
              <a:t>18</a:t>
            </a:fld>
            <a:endParaRPr lang="en-US" altLang="pt-BR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ABE63B4-6393-4063-A298-4E8AD64A6F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3752715-D389-4AE6-A660-C9AF1454C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1B3000-3662-4511-BF11-F918A81FF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8846B-E68E-4181-B83D-D5B050FA0C48}" type="slidenum">
              <a:rPr lang="en-US" altLang="pt-BR"/>
              <a:pPr/>
              <a:t>19</a:t>
            </a:fld>
            <a:endParaRPr lang="en-US" altLang="pt-BR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247EDFD-F170-479F-B84C-2B48562A44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0D8A6A2-E0C6-4CB2-89EA-A444B9CCA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A14740-678A-4322-A0D4-BDCA7D5BFE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50192-2308-42ED-9C54-71F0C28E13D2}" type="slidenum">
              <a:rPr lang="en-US" altLang="pt-BR"/>
              <a:pPr/>
              <a:t>2</a:t>
            </a:fld>
            <a:endParaRPr lang="en-US" altLang="pt-BR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2EAE360-3ACC-4A49-8B1B-B6BABCA52C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A9096B-1FF5-431E-9082-8ED832CFB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038849-3D68-4921-B4AF-6DBF1B2A1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6EE15-2627-4675-99DF-7DB6CF56DF81}" type="slidenum">
              <a:rPr lang="en-US" altLang="pt-BR"/>
              <a:pPr/>
              <a:t>20</a:t>
            </a:fld>
            <a:endParaRPr lang="en-US" altLang="pt-BR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E35F8F01-B97B-4CCF-AE11-5CA54AA017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6496AB3-F8D5-4A97-B0BA-6CC5B92C2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ABA789-2179-49EC-9939-D2122AACB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06DE9-ECB1-4A68-B230-62A8B4CDCB68}" type="slidenum">
              <a:rPr lang="en-US" altLang="pt-BR"/>
              <a:pPr/>
              <a:t>21</a:t>
            </a:fld>
            <a:endParaRPr lang="en-US" altLang="pt-BR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4DCFA9D-69A8-4E68-9B19-B7397D02AF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06B8ECB-AED1-4A41-8B12-355C385E4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FADAC9-9EB3-48CB-98C3-F4D2DC0974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C5E5-5FA2-4E56-B4EA-05D36DB8DCD5}" type="slidenum">
              <a:rPr lang="en-US" altLang="pt-BR"/>
              <a:pPr/>
              <a:t>22</a:t>
            </a:fld>
            <a:endParaRPr lang="en-US" altLang="pt-BR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AA31B20-95CC-4B7C-805B-79889D4052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B4445E6-FBB2-4BE6-854A-287D8C676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02630B-06B1-4D9D-B15C-EA156F6ED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E90EA2-2273-4E9A-BF5E-D54F658EAEEF}" type="slidenum">
              <a:rPr lang="en-US" altLang="pt-BR"/>
              <a:pPr/>
              <a:t>23</a:t>
            </a:fld>
            <a:endParaRPr lang="en-US" altLang="pt-BR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033425D9-4B61-4249-B92D-808EF1F82B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4C39490-58E8-4743-9098-0D02383AA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D146982-1D84-4FF5-8D27-84788563D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F1F65-68A8-4B4C-9382-03EBAE2413F8}" type="slidenum">
              <a:rPr lang="en-US" altLang="pt-BR"/>
              <a:pPr/>
              <a:t>24</a:t>
            </a:fld>
            <a:endParaRPr lang="en-US" altLang="pt-BR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B66FE65-7EFB-4888-A657-E70975F784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12FD402-83B6-4A13-AE7A-1BEC0BBAF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819970-D3E1-484D-A9D7-53AA3EBF8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F0321-1F4A-4E2E-A506-6E8707F4923E}" type="slidenum">
              <a:rPr lang="en-US" altLang="pt-BR"/>
              <a:pPr/>
              <a:t>25</a:t>
            </a:fld>
            <a:endParaRPr lang="en-US" altLang="pt-BR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1263E48B-3A6C-4898-BD95-0E4B8B933C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BEEE938-B818-4189-B912-E733BE5CB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7E9B68-2CD0-4111-AB26-BE79DD57FF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3B26E-1307-4EEC-8718-4A714EF494D7}" type="slidenum">
              <a:rPr lang="en-US" altLang="pt-BR"/>
              <a:pPr/>
              <a:t>26</a:t>
            </a:fld>
            <a:endParaRPr lang="en-US" altLang="pt-BR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780B715F-31A3-45E9-94AC-BA60D814EA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67FCB0D-1732-45A3-8E6A-951748450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E1F90A-7627-4980-9E0B-D559E8A28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6A285-B2E3-4AE6-948D-B2C096CDEA38}" type="slidenum">
              <a:rPr lang="en-US" altLang="pt-BR"/>
              <a:pPr/>
              <a:t>27</a:t>
            </a:fld>
            <a:endParaRPr lang="en-US" altLang="pt-BR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5F86DFE-3D4A-4614-8B2D-DA741367B0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5EE999C-84D3-44F2-9E0F-28D29F53E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D67898-741F-4756-ACEC-A17C9D067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2790C-40D1-45E8-B745-0684EA80C3E0}" type="slidenum">
              <a:rPr lang="en-US" altLang="pt-BR"/>
              <a:pPr/>
              <a:t>28</a:t>
            </a:fld>
            <a:endParaRPr lang="en-US" altLang="pt-BR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E57D6F0-3D10-47A9-8FE9-F02C2E56A4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122FA63-D60A-4C8C-B6A8-5F8F6E8F9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A96181-3239-4B91-8305-47474BC38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0A436-DF5C-4825-9BCB-A563EBE9A411}" type="slidenum">
              <a:rPr lang="en-US" altLang="pt-BR"/>
              <a:pPr/>
              <a:t>29</a:t>
            </a:fld>
            <a:endParaRPr lang="en-US" altLang="pt-BR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F5F2A28-5316-4422-83AB-B86BDE8D1F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36623AB-6297-49CC-906F-15F42F77B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758DAE-D084-4DD7-9CF5-9A83134A4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93F5A7-0CA9-45B0-9113-C6F66897E96A}" type="slidenum">
              <a:rPr lang="en-US" altLang="pt-BR"/>
              <a:pPr/>
              <a:t>3</a:t>
            </a:fld>
            <a:endParaRPr lang="en-US" altLang="pt-BR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F313B70C-808A-41BB-90D7-E6274945BF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54243B8-4A8C-40F8-9AAD-2718B361B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D186E0-686E-4753-A28D-712E02BC49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5B791-5FB9-4735-88BB-E6E7A28FCEFD}" type="slidenum">
              <a:rPr lang="en-US" altLang="pt-BR"/>
              <a:pPr/>
              <a:t>30</a:t>
            </a:fld>
            <a:endParaRPr lang="en-US" altLang="pt-BR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0698516E-B5A5-446E-86CF-1912EDB81F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7DE1FB-A594-4732-8ADE-79FA596D2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7CB85D-D01C-4DC7-962D-01CBEEC66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79C45-AC15-493A-A54E-CD3403235588}" type="slidenum">
              <a:rPr lang="en-US" altLang="pt-BR"/>
              <a:pPr/>
              <a:t>31</a:t>
            </a:fld>
            <a:endParaRPr lang="en-US" altLang="pt-BR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BE4B1DB1-6C0D-4A5A-A7D3-74C423461A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8438E98-4255-4399-8805-F9B363CCD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C23EE6-EC76-43AD-8C95-220000999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DA297-43B8-4A37-BE89-A00518777DFD}" type="slidenum">
              <a:rPr lang="en-US" altLang="pt-BR"/>
              <a:pPr/>
              <a:t>32</a:t>
            </a:fld>
            <a:endParaRPr lang="en-US" altLang="pt-BR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BE586B3-F13F-4669-844A-E7E4207E8D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09E2EBC-3E9B-453F-A243-45FFA2C38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F327AB-5E46-40F2-9756-78D1923CC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C3E0E4-3CC1-4BA8-AB55-5834F83C6FCC}" type="slidenum">
              <a:rPr lang="en-US" altLang="pt-BR"/>
              <a:pPr/>
              <a:t>33</a:t>
            </a:fld>
            <a:endParaRPr lang="en-US" altLang="pt-BR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E49EC0BC-613F-440E-99A9-835C695A0D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BEF32E6E-71A4-4560-B612-B40E34EA1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B77F9E-A06E-4A5F-9818-70AD9A086E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88D68-F350-4B1A-8C4D-DEBD5B4B0B8E}" type="slidenum">
              <a:rPr lang="en-US" altLang="pt-BR"/>
              <a:pPr/>
              <a:t>34</a:t>
            </a:fld>
            <a:endParaRPr lang="en-US" altLang="pt-BR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C53D5D2-40CA-412F-B076-4B96EDFC30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DEC2372B-2818-474D-856C-B2F39D470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DF11F6-8953-4E30-A72E-E17F5F7C65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C218B9-B797-48B1-A29F-E7A4AD31439E}" type="slidenum">
              <a:rPr lang="en-US" altLang="pt-BR"/>
              <a:pPr/>
              <a:t>35</a:t>
            </a:fld>
            <a:endParaRPr lang="en-US" altLang="pt-BR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45BF831-2545-4C22-B01C-25BADD44E6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767E46C-EB8C-475B-BA57-510DCFFF0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7616AC-B4C7-4422-A015-60CFC97C4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1B4FB-5C0D-4507-9A81-4ABB5ABEA66D}" type="slidenum">
              <a:rPr lang="en-US" altLang="pt-BR"/>
              <a:pPr/>
              <a:t>36</a:t>
            </a:fld>
            <a:endParaRPr lang="en-US" altLang="pt-BR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EEECD48C-CD04-48B2-8CCE-F33EFEB141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52AE62A-430D-4AB0-99BC-2BA99AC8E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F04455-AD33-4250-B308-F26486C60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43CA7F-F838-4B44-A021-5AD07F7DED36}" type="slidenum">
              <a:rPr lang="en-US" altLang="pt-BR"/>
              <a:pPr/>
              <a:t>37</a:t>
            </a:fld>
            <a:endParaRPr lang="en-US" altLang="pt-BR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E5B98B5C-C809-4A5E-86D1-BDC01809EA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4923C22B-81CC-40B5-9213-7FC37B4F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0C3A43-9E58-46D8-BC95-D5EAE4150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783AE-8735-4FA3-A1F5-5EF04D623D2E}" type="slidenum">
              <a:rPr lang="en-US" altLang="pt-BR"/>
              <a:pPr/>
              <a:t>38</a:t>
            </a:fld>
            <a:endParaRPr lang="en-US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4DC3DECE-B5F1-4C3D-94CC-F234897C32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B43B6E9E-E0AD-4D64-BA0B-7DE457A11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DD840C-ABC4-4F68-B2D9-60C26B887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BE-F4B2-44E3-BCF2-4D950689B0FC}" type="slidenum">
              <a:rPr lang="en-US" altLang="pt-BR"/>
              <a:pPr/>
              <a:t>39</a:t>
            </a:fld>
            <a:endParaRPr lang="en-US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3E94026B-FEBE-4E73-B388-9ACA42CC0D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7911BD3-9172-45F5-A059-F3DDF6195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8E809C-4C34-4FEF-B76F-796BE7F49D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D79B6B-0859-4E99-97BB-646FAE8A2061}" type="slidenum">
              <a:rPr lang="en-US" altLang="pt-BR"/>
              <a:pPr/>
              <a:t>4</a:t>
            </a:fld>
            <a:endParaRPr lang="en-US" altLang="pt-BR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6DDC017B-AC2B-46D3-9B40-F77F97DDE5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44A87A8-6B66-4FE6-9DE7-09760184F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114EEF-7FC8-4221-9BB6-6D6B26771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E564D-14F1-47BA-B47A-14D269CC8E1E}" type="slidenum">
              <a:rPr lang="en-US" altLang="pt-BR"/>
              <a:pPr/>
              <a:t>40</a:t>
            </a:fld>
            <a:endParaRPr lang="en-US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7C9B3B19-B32C-49D9-8B84-27476AEB1E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3F56265A-AD87-4D3D-B6E3-DF9163829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5AB6E5-01B7-4A98-AE21-2515149041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EBB0E-B7DE-40AA-9D90-7A3A0DD1CE90}" type="slidenum">
              <a:rPr lang="en-US" altLang="pt-BR"/>
              <a:pPr/>
              <a:t>41</a:t>
            </a:fld>
            <a:endParaRPr lang="en-US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2C5028C-A295-41EB-9B36-C442FC9755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822B201-0618-41C9-BB1A-3366B5438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D31A20-50D6-430C-8705-99192133E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2B9DA-7654-434C-B6C1-101F915D7FE5}" type="slidenum">
              <a:rPr lang="en-US" altLang="pt-BR"/>
              <a:pPr/>
              <a:t>42</a:t>
            </a:fld>
            <a:endParaRPr lang="en-US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1DAFA57-C3BB-4BFD-9321-32E055C80B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4C9B7771-0A50-4011-8C66-8342492AD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8C6FF5-9D31-4DDA-A7EC-5C4D798935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339722-BF6B-4749-872C-4B7E48146436}" type="slidenum">
              <a:rPr lang="en-US" altLang="pt-BR"/>
              <a:pPr/>
              <a:t>43</a:t>
            </a:fld>
            <a:endParaRPr lang="en-US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956146FE-D3FD-4716-912D-E714AF8A53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ED42350-9D0A-4959-A323-47F3B26CA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0E7837-F1B5-44A2-B630-9CAACD39C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2E09B-E689-461C-AE7A-329DB4B8739D}" type="slidenum">
              <a:rPr lang="en-US" altLang="pt-BR"/>
              <a:pPr/>
              <a:t>5</a:t>
            </a:fld>
            <a:endParaRPr lang="en-US" altLang="pt-BR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86775F4-8C30-43FA-BF04-C32D78328E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6BF2631-ED3D-4263-A620-2E156032A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69AD4B-324F-479F-B030-44F0B9398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AC084F-6E26-40B5-806E-503030E54444}" type="slidenum">
              <a:rPr lang="en-US" altLang="pt-BR"/>
              <a:pPr/>
              <a:t>6</a:t>
            </a:fld>
            <a:endParaRPr lang="en-US" altLang="pt-BR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631E25E-A82F-45AF-B478-F063AC30EB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23C512F-29BB-4617-A856-3DC91F1D2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3F2636-EBC1-4272-88B9-435CC22A6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AFD07-FA5C-40BA-AA6D-159861EBC6EB}" type="slidenum">
              <a:rPr lang="en-US" altLang="pt-BR"/>
              <a:pPr/>
              <a:t>7</a:t>
            </a:fld>
            <a:endParaRPr lang="en-US" altLang="pt-BR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DF24C84-B47B-486B-A2B1-7450AE8281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F03A1FA-4972-468E-84C1-838C27531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889DAE-B0E8-4BE4-895A-2555649E1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32633-57A5-4701-A9FC-568067D6F7A0}" type="slidenum">
              <a:rPr lang="en-US" altLang="pt-BR"/>
              <a:pPr/>
              <a:t>8</a:t>
            </a:fld>
            <a:endParaRPr lang="en-US" altLang="pt-BR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B3B9E26A-3499-4C61-8DF0-070D1B2202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592A0464-2A23-4978-A0D2-4BD9307C1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046E21-2B34-4803-92CC-B83B8B255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BFC5F-B740-4C75-B80C-DB4330B6BDC6}" type="slidenum">
              <a:rPr lang="en-US" altLang="pt-BR"/>
              <a:pPr/>
              <a:t>9</a:t>
            </a:fld>
            <a:endParaRPr lang="en-US" altLang="pt-BR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8E5FFCC-469F-4DD2-83CF-15B2932487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B8FE535-3B83-4867-A672-75AC08293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EE56D-30D8-4C16-967C-8A4DF03B7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6ECCA-B099-481F-A40B-45DCC4DB0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6C3D0A-44ED-4900-98D4-8D2F0E4A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E87126-A5D3-4E34-8D06-A892E0A5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7C4C20-EA90-4099-B8B6-401D1230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98AC2-F61A-4677-96D3-ED8095DBF98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4835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EC2F2-A88C-4068-89FE-ABC116B8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6272EB-4FA0-4A6B-8EA8-0FB927D51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1F7AA6-4D9C-49C4-8E2B-AEAFA7E8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F6B5DB-2900-4BBB-AE8B-8CC15711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EACD26-E43B-4625-87D2-F4BFED4D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DE22E-4872-4BAB-B286-E999DBC3F04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4899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A149E9-775E-4B6D-838C-AB254F5B6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00F148-B88C-41B2-A742-434897BC0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BC655C-ADE7-4090-B433-8D6397A19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AEB2CD-4831-4A08-A1B2-50581F6F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56EA63-A169-4647-AFDC-FE3C4D5B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A6299-9CA0-4A09-B252-88E66E28348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5135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7EA8E-9A81-483A-A4CE-035CEB3E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096FBD-C93A-4DF5-8C93-6287B841F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553703-29DF-441F-BE05-BD8D23E2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72E65-24C3-48AF-B142-0B77B284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C37387-389E-49BB-95CA-245D67A1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9686D-069D-49C5-8D2E-96D92AD251E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1827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7282B-25A8-4FD0-94A1-86E8855C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FF4DDF-86A5-4AA0-8E46-D89A9C55E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CDD09D-B223-4B1F-9065-5FF119BB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F0146-9B57-454A-A09A-26154C89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682388-6312-47CE-BCDC-2F478880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86E5C-445F-47E1-A273-F141EF269F7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277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FC8D4-3A34-488A-94FC-40AD2BBA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AA63F8-1275-4D35-86C0-D41BFB38B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A61724-9A89-49CC-8289-690381485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47CD6B-9C10-4644-9013-443430FB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F092B5-2614-4080-898C-CFF250D7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6EB100-BD96-4C7B-9CF6-2ADEB312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2398-4858-42A4-AE3B-692BD1D2CBE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3822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7F534-FA02-467C-915D-5362745A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398D89-A837-4499-B429-0AB8257F6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AC3565-35C2-45B7-BB1A-3E837E913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04E8F1-67B7-45BA-9E50-86710BCC1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3C60850-9458-445A-B7F7-04C9B7AC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8F6274E-F9AA-402C-88BC-5C6D838E4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64FBF2D-D9C5-4313-ADF7-F363AF74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25323B9-EF88-4C43-8060-6BCDAF2D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194F5-46E9-458C-8228-B1339A64A2C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0400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A6222-8B1B-4ACA-BE96-C1EF83B3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E3E9FE-F5C9-496F-B313-650D5456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034A41-F4FC-411A-91EB-FAEF47C0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7405C3-397F-4E4C-A833-55075BC3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8D564-696B-44D1-999F-1A6AF66AB2E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8023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26A7757-5ECC-47D9-9145-57034432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D9FBC09-5ECE-4ADF-B5E4-C13BD138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29D031-E038-47E7-A013-5903C6C0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0AB01-8E10-448D-9C32-87241FC99AA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6046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74C0A-2E29-410B-9B51-2EFE071D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FAF0A-A9F2-478D-B30A-07E9A7D2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14395C-38D5-483C-8761-4537E2A03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EACF04-E937-444D-8BF3-9ED795BC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2849CF-A83C-46DA-B1FE-E9F13365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C1F37D-EBBC-4DA4-8852-F36734BC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7E332-04F8-451C-BDCB-1172600A49A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763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53833-43D6-4991-9AF0-AFE8F3F9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2B807A-C89A-40B6-9709-BB8A03FFE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F02507-241C-442E-9841-F446BB23B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781839-0ABC-411C-B0C7-F48F4E03F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F17690-0343-4B4D-8D65-2E5163E3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B60B25-8221-4120-81EB-BA894919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C04DD-EABF-42DD-9F36-FBD7A523A9C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5814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A0BCCA-B7F1-4337-851D-15D129A34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4E7AAB5-5287-4000-AE18-57E57F81F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3A2590-6428-49AD-A01F-468B47204C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14183C-7403-4D38-8D61-4A6C02F24F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C521630-7CE1-46E2-8C49-50EC58A882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72C000-7F86-49BC-8CAC-57D8C3B418B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43C7E6C-A9F8-42CA-B873-97CFE7D3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C458B78-848A-45A0-A070-CAAEEDEC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1E4AA33-5E2A-4E38-8F66-2DA5E203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5FE5C43-EA4F-43EC-82F1-271FC033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8BE7120-11AB-49FE-91B4-B38AABFB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9713077-F42C-4AE9-8A32-08DABF8D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7517C17-AC0D-4606-8CCE-9CAA0DD70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5EBEE58-7D83-4630-86D5-800F8FF6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1462406-6088-4FB3-BB40-14C1343F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0E499B1-A563-4BA9-B354-0EC68A3E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A2F7263-7F6F-42F5-922F-1F1C2BEA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447F6A4-430C-460B-AFC8-EF5B5C72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240072FE-17A3-4BA2-B8A9-A06A3207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195CEDC-A12A-4378-B748-A752B30D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5F057F9-EBAB-4B5D-9AD2-8AD15237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DC5FAB1-5341-4329-B78A-C6031FCC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0692C080-442E-42BA-9835-37A05519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1E07F9BA-8A4F-41AD-890C-E18C0B29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8F72A6A-F024-4F4E-8800-D85BC9C0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B821090-5677-482B-BD8B-B96E520E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F53092EF-91F2-4210-9D72-948E7BD4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B793C2F-84A2-4329-A3AE-FBED47D0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1FF8799-FE8F-460D-B41B-E6604435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B92376E9-7F12-4E22-9D75-883BC650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2232BDE-127B-4274-941F-9964AF58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A29D599-F8C6-4F08-A635-0F7FF33A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E1B6815E-87BC-4371-8EF2-AC31023B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7529DDB-2032-4651-81C6-877C69F9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8FAE8B1-18F1-4DCC-B2E8-08065879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F76E1F0-FE73-481E-8933-C119670D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575AD0EA-3400-4FA2-96A1-F97BBA19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360923-BA7C-4661-9522-7B1FEAAC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E7F34F1-E544-4CF8-9802-3B8F04F7B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337473-F003-4111-A4B4-56A4CF50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F0C2FB2-6C44-4101-A984-0F5CBEA6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28490B4-D641-400B-969C-9AB11C001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01DC16FD-C529-40A3-882D-5BB6601E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81B67E73-7834-4F46-84CF-8B5468D6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A128F60-0B11-4ECA-BF8F-44B80389A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8C66A82-96E8-47F3-A47A-7E2B3A2D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B85D987-C7F2-4BF6-B86C-85304E7A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4F19A64-B33A-4642-902D-4CE5A235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784B3D8-3CC3-45AF-AA7A-6D802201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43</Words>
  <Application>Microsoft Office PowerPoint</Application>
  <PresentationFormat>Apresentação na tela (4:3)</PresentationFormat>
  <Paragraphs>43</Paragraphs>
  <Slides>43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6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2005-02-16T19:51:09Z</dcterms:created>
  <dcterms:modified xsi:type="dcterms:W3CDTF">2021-01-01T08:42:02Z</dcterms:modified>
  <cp:category>EVANGELISMO</cp:category>
</cp:coreProperties>
</file>