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6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1" d="100"/>
          <a:sy n="61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ABBEB2-3C6F-433F-8C13-AD6B8F553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35ED8C-2B48-427D-8653-6B7186AC8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608D31-8CE5-4A2C-865E-B100818AC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FB2843-E778-4715-AE12-742707D18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9FF716-3B48-4A3D-A7FF-4C14976FC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AB2280-7452-43DF-9047-086BCAA55FF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8469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DE357A-2EFF-48B9-8BA5-CB634D9EC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618B23E-0D36-4DE0-BA8E-15513EB80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2778F4-A539-468B-9D45-C99D9C70A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ECA1B3-F8FD-4592-B320-6FF5151EE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3229C6-A004-45C9-B2E2-955A7311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24B2F5-A64B-4395-BB4D-DE898EBDCD2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63283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4B879F-860E-4509-B8BB-5EB3AA2AE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5C7A563-C65A-4EE8-9F7C-62FE2A493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40FD85-9EE3-4ADA-B546-095E986E9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4AD0AC-1D63-48FF-8E31-391A119F1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A51FD1-7014-41CF-AE85-3B48151BE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27BD3-5780-467A-B74C-34378AE4B81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93217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9A221D-7C17-4F04-8145-FB9C7CEC6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A9C818-79D5-4C93-B558-1DD1ADE2C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A3DE47-1C90-42DF-BC56-C2B53C25C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BF53CF-440C-4A04-86CB-CF36E4A6D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66F295-505C-43B0-8954-3BAC3095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DD761-13AE-4430-9A87-9A44938E23C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771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728A1-55FD-4C5A-8C37-A9BD18964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9070E77-C7F2-41AC-A186-407231AD8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CFD69E-4023-41F1-9C7C-4ED860167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DACAB0-A244-43EE-93FE-79770E55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98662F1-3E51-4A7D-9883-F36FA8019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DBB02-24F6-4420-B2AD-846D6E4016C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72753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0EDC63-531F-443F-810B-19E23DFA4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833652-3586-4EE6-915F-BDEC13C80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7426EA6-893E-44C7-9F50-5F8069A32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1C54F9-CB97-477E-BF7C-D4801B33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7C89527-3CCF-49CD-9375-6FB62A66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5D1EA0F-A0A2-4F80-B45E-8D1B55DDC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06BBB-C524-49FA-8FAE-7AFC8217230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1985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DC24B-8042-40D1-8673-BB190813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CA2195C-8C4A-41E8-9C6F-AA39796C9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E5C182-2E42-453F-BD8D-40C707E31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EDB0620-EE91-43DA-9080-2F65FFE62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9136627-18F2-4C4C-9AC0-3831E8F543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907175F-B65C-4724-A8FE-1E4DD3F8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9AC8A72-B8BC-4339-9E3F-2D7AB3A72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FCF34CA-5F64-43B8-9060-FEA230EA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2E97E-8B04-425D-A2F2-1DB52FDEFFC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974130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8A4F77-37D8-4EAB-A572-A87033B4F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F9C9F48-276B-4FAE-9691-9DA7BD08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4274248-1487-46F9-9835-DC4ECA1F8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47AF8E4-32E1-468F-B5B3-B431EBD8D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BD78FD-957A-4098-8398-5598E51A4AE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5390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C5912F5-84C6-4110-9DF7-D983A59D9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EA3711B-7A65-43D5-BF66-287626E4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E370C9C-65B9-4802-AF6F-01693E60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38263-04EE-4A21-99D1-6A81BD3F518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4674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9DAD1-8B38-472E-A761-DD892E848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5D4069-4029-48CD-8051-285709297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96DA139-6566-4F80-B109-6408BC966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86C3AA7-B7E7-475B-9F6E-BCF6554E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4B5DB6-5C7D-4450-A84A-36049FFCC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0E3E414-EC49-4306-BB5E-BDD681563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A50E7-9772-4224-968A-6C331C0A4A7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80892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52C65-93B1-4750-A539-B611841B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5F582DF-BFF6-498E-8BCB-EF37C26080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D6F9BF7-CEBC-4361-BC98-3597F1708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36CFB01-2E02-4E02-80B8-3B7AC3677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A502758-DE2A-4596-BE47-760EC34A8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CD7B60D-642C-4A73-86F0-BFBF2AF0D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16483-D34D-44E9-915F-717612AF102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007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335B2E3-7F89-4986-B3EA-DB38A00489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3A5C3BD-575D-4BF2-8A1D-7A29DECA3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4674122-9B00-4A1F-9EAC-CE700BD5A4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43008A8-8860-4B92-8306-2BA499BBC5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1FA4DC4-C810-44A8-A1D2-A993469D93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C52CA72-7A83-4688-8C69-9B2FED9B228D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A7DC253-C406-47F7-BC83-A452E5FA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3AFF0E6B-09EA-499A-AFCA-B72A5E467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4C073E9E-E8BA-44BE-B63E-A6EF3E04F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5F392173-46C2-4FED-AFA1-3285434DD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DE121768-EBFE-4ACC-895C-26C816F80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B17AA6CC-DACC-4D5E-8AA9-ACCE630CB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2BA479E6-272A-42DA-A8B8-D6736FAEB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3B14B3E8-C906-4B8F-8CA4-534B52632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2D0A41BA-D776-4A1B-B417-2AB3A7E90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E7D3E2BF-CBF9-4024-8E6F-B918DAA84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5A5E6B30-981C-4394-8932-3493989E9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0D568A0-F263-417A-85EB-FF7365BC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82918412-6563-4AFF-B850-2D74CF97F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AAFF7F55-94E1-4608-9797-F616A0BCF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BF35E32D-93FB-46C6-B7CB-1AC295517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F9CECE62-0E94-4699-AB25-A37AFCD4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295F3D96-51FF-4D89-AF97-BEAE17139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7FE57DC5-C823-4697-9472-3112260D6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4EB688AA-E63F-497F-B65A-35EEC1050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5C2E2A31-BA62-474E-886A-4203CC3EF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8A2ED35B-6ED2-4E07-BBF9-D77922ABB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36D2CB2A-5F77-4B60-8A36-4977CDF8C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F97D8C5-C7D4-4A86-B54E-FD58A9AF8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FDD6404D-BF57-4A07-A364-E69D90676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2B196016-81A8-4862-A627-7A60B0131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F8B81504-952D-43C7-B9C5-A72F49D80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F89D2CE3-5F79-4AB6-848A-F7642EF76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5D21DF16-3B49-4860-B0FA-53A482A83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A906479A-E732-4CD3-BE0C-0AC13CBF8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F863DBA8-0FB3-4A92-AFDC-7AC2B4E1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E4DBA896-56F4-4295-A0A6-EFF792858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B8A7E3B4-48A7-4910-9EA3-9AE589D9F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876655AA-E36B-48B5-B115-EA33AFA50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D20BA78-D26F-462D-BE9C-153B7954D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0763B5CC-D5F3-4101-851A-6E2C6A384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C78627AA-F7F0-4FC8-94F3-A6EDBF595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B17E87C-45F4-45EE-83F5-20206B33F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BDFFD246-032C-49C6-A0FB-FF895AE3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55C57D0-0701-4EB8-9F1D-735E06E04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C1769C2-5524-48C1-90B3-B710CAAEB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4D602608-51FA-4AD7-82B3-B396E8B4C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Apresentação na tela (4:3)</PresentationFormat>
  <Paragraphs>0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4" baseType="lpstr">
      <vt:lpstr>Arial</vt:lpstr>
      <vt:lpstr>ＭＳ Ｐゴシック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Douglas Pereira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VIVENDO COM PROPÓSITO-2005</dc:subject>
  <dc:creator>Pr. MARCELO AUGUSTO DE CARVALHO; Douglas Pereira</dc:creator>
  <cp:keywords>www.4tons.com.br</cp:keywords>
  <dc:description>COMÉRCIO PROIBIDO. USO PESSOAL</dc:description>
  <cp:lastModifiedBy>UCB - Marcelo Augusto de Carvalho</cp:lastModifiedBy>
  <cp:revision>1</cp:revision>
  <dcterms:created xsi:type="dcterms:W3CDTF">2005-02-16T23:03:42Z</dcterms:created>
  <dcterms:modified xsi:type="dcterms:W3CDTF">2021-01-01T08:42:18Z</dcterms:modified>
  <cp:category>EVANGELISMO</cp:category>
</cp:coreProperties>
</file>