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94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95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61" d="100"/>
          <a:sy n="61" d="100"/>
        </p:scale>
        <p:origin x="78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769E35-D356-4410-8210-E24610203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149A7C-2CA7-401B-B7B0-617197AEF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F2023D-8807-4E0D-A683-07309549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6FD254D-9D93-4A9E-97F6-7954A24CF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F64C226-2FCC-40EC-AE57-B427107FF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573E35-A7B1-40BA-A483-2BC9816AA90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604762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59C286-B0B4-4924-A95F-F9151D6A9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2EC5CF9-EA0E-47F7-BE42-5B24648F7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84D74BB-2141-493B-BB06-3B3C88406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46ADC2-7782-4139-90DC-63DD3B04C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5CA4E9-1D8A-4C8D-B05A-946580E8F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3CA123-9779-4943-B221-B76BB9E59F0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176087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84CED9E-9E97-41AA-9E58-2F200C53DC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C505CA2-B5A0-4F8D-B542-686592D343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1F063CF-90FE-4D13-A4A4-A5C259993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9DF1D53-77E5-44F6-89B5-621B63873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68E895-A815-42B8-B3EA-BAFE15314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CC2DFE-8B61-4141-BA4E-C022FCF4F813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24596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10D2D1-48F5-4ACE-9E0B-47EE0F24B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A2687F5-AB83-4501-8AF2-2BD258306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9DAAA5F-969B-4FF9-94AD-5CAECE9CD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175BA69-6403-478A-9305-797DB75DE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701396-C396-4238-BF00-BE543317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6EB6CB-E15D-4902-961F-82B2708099B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540893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8966F9-2C56-451B-AA75-D861FA466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2E7139E-2674-4806-9A67-180FF4A8A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8D1FE19-F3D3-4D1B-BE7D-25CAD2638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7FE138A-F018-414F-814C-0168E19A4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2507CB0-3523-431B-8562-545DFD5D7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411115-9694-4779-8707-16ACFDCB2C13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33270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571CFC-776F-4433-B94C-08A323BE5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2A3D91-434E-4B00-B84C-4DC85E4E4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401059-C0B1-403E-86A1-FB053B0FA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A5FF7AF-82F0-4362-A18C-7E87E107B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214B92E-18EE-4B82-99A3-7197BE73D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A95F21D-9A70-424A-9E74-2A7D14963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D3C3C0-1B5E-4286-B15B-A790C40F021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800280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297DF2-3DE2-4BD6-AA3E-D3D50E015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BB7B26A-167B-4EC2-9854-3E00D904E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CB43D1B-127D-46E9-A1A8-41F5F7B16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C1D93A7-EF1F-4D9C-A23D-D7EB5822C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BB89D2B-EC86-4100-8B0D-FF9FFC5AFC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C1DC662-4642-4200-B7BC-4A149651B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CD3157F-0FBD-45FE-AD99-F1020239C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771EFB5-C16B-4ADB-B13B-5B103A91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5EE310-7321-4ED3-A7FC-002E576A560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406553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6283A0-A3D4-4188-895B-97807AD4F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A7EE198-5A7E-4D97-9A02-0E457CF9F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C1B0DAC-C2F4-474A-8310-F1FE1B048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79AB2EB-EB32-4679-9888-6E667549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FD871E-CDA8-4144-9AB5-DEA299AFB19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654083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C63BF2E-6631-41CD-BBC9-4FBA963E6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15AA263-4E65-45FE-B366-078811EE0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FF2AFEE-1C78-4622-9ED3-1EF7D38D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6BB7D6-19AB-48BB-83F7-5E344ED7987B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72198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061A91-F160-42FD-9C49-01C8086DB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28B9F7-FA84-41CF-839A-A6BA401DB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6E519C8-3345-4410-BD20-21EF2FD9D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A908075-B474-4500-9C88-651C511B6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2A4D349-4E16-46AC-A157-22CB5678D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E5B715E-A3D8-426F-A54A-FE1777825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95F998-7B27-422F-B674-A78F7974238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19442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B6B363-F617-478C-9213-968E4EC8F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333E7F7-9D76-4FA2-ACC7-8827B24700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120C87B-A90A-400E-9598-B870FF959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AC97BA8-700B-4210-981A-D7F40C036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995B2E0-88B6-40CF-A8C4-AFE496CBA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2C3FB60-84DD-4732-9953-9DA29BF8E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50E846-CFCF-41D0-8483-C74DA4C0679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923849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775301F-6720-4EEB-A811-0DAB774E51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546D4E7-FD42-45FC-8221-F0D3909A5D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5F07401-AEE4-4C9C-9539-E85190F9D21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6B62981-A573-4C29-9390-24EFF75CFC2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D72CF4A-6655-4A5B-955F-A40BAA8A483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8840E69-60B2-49DD-BAF1-0400CE9082BA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9FA1298-5AC2-4AFC-B1BF-C72699409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A38AF039-8BB7-4FF9-B831-4C2EA9C5D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C717C353-EE3F-4A37-B35A-EA4E4B422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E6DC3EFC-02B1-45C7-B4BB-7E0F9FB0E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90E41FBE-3A1D-4A93-A23B-71ACBAE37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C27294FC-C3F9-4002-A6F9-942A205A1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6CFF64BB-E2AF-4609-9300-8D4E06DE4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0B0916F9-0E09-4DE0-B2F0-700322E9A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82BC6AA0-8006-4FA6-A9E7-5CE3D624F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F2FF3813-52D8-4777-B826-9635D3D0C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>
            <a:extLst>
              <a:ext uri="{FF2B5EF4-FFF2-40B4-BE49-F238E27FC236}">
                <a16:creationId xmlns:a16="http://schemas.microsoft.com/office/drawing/2014/main" id="{A21D35CF-0E5C-4A9E-8DA5-851F968E0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E2D603C-E622-40A6-8AF4-0E82480A6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F52D6501-D7BE-4D89-8878-167F21D80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D4785602-EB2F-46E1-80C3-5539CF53A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F34F10B8-30DE-4465-BE37-034AD9149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91CC053F-45C6-4553-8452-F83EB5F69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97F906E7-2E25-4902-A4FF-A6CD0C5D8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41459AB6-632F-452E-93D5-54472E0B4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DF9F66FC-BA62-4583-BD06-445EAB75B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D8CA03B4-F56C-4E51-B4AD-1BDD84551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>
            <a:extLst>
              <a:ext uri="{FF2B5EF4-FFF2-40B4-BE49-F238E27FC236}">
                <a16:creationId xmlns:a16="http://schemas.microsoft.com/office/drawing/2014/main" id="{A861F958-83FC-4848-B103-E39BC12169E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A6686F3C-C9D3-4CE6-BF10-67ADE0F73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8638FAEE-FCA0-4BF8-AE1A-1BDE499E0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7808A94-FCF4-44DC-8079-7CFC7801C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6D441B75-E407-4C9C-9877-03AEA1768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3CFB8877-6A9B-4D37-A67E-2FE4D3D88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5D60C937-12F8-40A7-9C00-D2F059152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AB1D68FA-48DD-4ABF-88DB-D86936FE2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EE3E5CAF-BB5D-445E-82A8-FB5958C60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4A0B0CD7-88EE-43ED-AA27-B16B2B2E7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4A4F39CC-7B8C-4049-BCF0-3F87BE6F7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BF02F172-2054-49BF-92B2-9C161A7FB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8DB8E1FB-AA83-4D83-85E4-C28FB58EF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603B817B-A67C-400F-9753-E582E91BE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7988376D-37DD-4AE3-9523-C3B86C076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8A43BFEB-09E3-4725-B84F-9F8AE4AAB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F082E2E1-A889-42DA-B1BB-858392D64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A710E820-7009-4998-A6DD-36A99B957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09A1F954-744B-45EC-B49B-95C4DC83B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79A78B1E-FA02-4994-8209-9D4A3BB30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63633498-847A-4CCA-9C92-C97C5AD14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a do Offic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Apresentação na tela (4:3)</PresentationFormat>
  <Paragraphs>0</Paragraphs>
  <Slides>40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3" baseType="lpstr">
      <vt:lpstr>Arial</vt:lpstr>
      <vt:lpstr>ＭＳ Ｐゴシック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Douglas Pereira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VIVENDO COM PROPÓSITO-2005</dc:subject>
  <dc:creator>Pr. MARCELO AUGUSTO DE CARVALHO; Douglas Pereira</dc:creator>
  <cp:keywords>www.4tons.com.br</cp:keywords>
  <dc:description>COMÉRCIO PROIBIDO. USO PESSOAL</dc:description>
  <cp:lastModifiedBy>UCB - Marcelo Augusto de Carvalho</cp:lastModifiedBy>
  <cp:revision>2</cp:revision>
  <dcterms:created xsi:type="dcterms:W3CDTF">2005-02-17T15:53:19Z</dcterms:created>
  <dcterms:modified xsi:type="dcterms:W3CDTF">2021-01-01T08:42:33Z</dcterms:modified>
  <cp:category>EVANGELISMO</cp:category>
</cp:coreProperties>
</file>