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1" d="100"/>
          <a:sy n="61" d="100"/>
        </p:scale>
        <p:origin x="7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EF6740-6655-4C0C-9443-BEE44343C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146770-6B8B-4CB2-83F5-6BC000A92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6CF41B-0749-47FA-B8EE-48B112AC9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28BA0A-1379-4108-A607-7A4C9FB19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74D8DA-8F15-44B0-A6AE-F9B58418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16D94-2C5C-40BF-A676-7647EEE721C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2791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12C422-FADC-4B85-8D13-CAC942FD3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C55A936-2983-405F-BE86-EC14067F8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CC38E4-0738-47B6-BDC0-B0DE57F99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EDBEE0-CD80-4BF9-A143-B79D778C7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0D71A5-B68F-4C95-8DB7-A2EE7A36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5335B-F51F-4A80-A9FC-5A634CED03E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17016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9B0713-07C4-487E-A6A8-CE332DB640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D526AD3-12DF-426B-B8AC-52E6BD870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B47FE1-AB0E-4524-B51B-6E835C83E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B00CCE-2E32-49A8-8080-2F2206575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276DAF-879E-4530-94AE-9E6F51E7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7CB26-13EC-455C-B3A7-F6853E0F827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096907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4E3AE9-8E24-4CF1-B97D-67569DE70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DC8DC7-B1DF-4AD5-B624-1905802D6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23E308-36C5-4157-9CBA-1F3C1A272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04AF87-C8B4-4DA2-8157-61E61190D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C28903-2476-40E5-B4B4-0841A7F06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C9213B-81B2-4CF0-832E-D3191822BDA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23423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7F2FC2-A34D-4D18-8428-636F284B9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F244E09-3ADC-42ED-B12A-61E59ACA8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69C542-19C9-448F-AD74-05F8C7B4C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96D0FB-0DA0-4608-938B-B075B780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E9F272-E5E7-4375-BD85-6D4B65B32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A72D0-3ED6-478D-AA66-F3FF0E05910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03291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BB0982-90B7-4EDD-991C-7C8CC4A43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61A52F-5180-4C94-9E79-6B0BE177F0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A199A2-7E6C-4263-9856-EDA094D28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5CE5CCA-D9D3-4755-8A15-6F5971E71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5F84038-E616-4782-97E7-CB69F937F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C1282ED-CF15-4417-8B18-B6FCEF4F0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A5A34-FBD6-42FD-9641-88B4F3F4A1C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03718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2F1808-6F6E-4D96-842E-870ED5FB0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C88433-10FB-4A05-9313-1044BCE04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67E6BEE-1CA9-4960-8038-C76D6B516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E040A19-F047-4B35-8610-35685C4CB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128C9D2-86DC-4309-92DC-D3E7651B40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FF20FB1-70B3-45BF-8651-FB56787B5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123C0C2-B15D-4A5A-AB38-CF082DE8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D2112BA-82BE-46D9-8112-C99326AAB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330AC-FF5A-4727-A55E-BFC7C4688AA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20787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142234-C71C-4D56-9DF3-BCC24933F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4058A98-C9F1-4E4F-9F60-B4F045D6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BCC13BC-FB32-41EE-8027-146A7CC2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D8BD533-81A2-4FE1-95D5-B800E040A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4DD22-31BC-4CDB-9F5F-522544660A3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9301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162BB15-FDBC-4CC5-9BA8-B365924E6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432C1C2-A186-4401-84D0-7B89AEFB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7B8F99A-81BA-4DAB-B988-DFFB76D03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E8742-7C1C-4672-ADF5-5332885AD6B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48895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A34E01-0782-461C-B546-0A0436C2A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98F9A0-72EC-4B6F-8AFF-12E4F2AEF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20B61D5-DE80-4E87-97C9-30CFA76BC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2C2F0C5-35F0-48EF-B3AA-BE7CF24AD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FF06B27-C75F-4259-B5C2-8158B7F91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62C825-3482-4CDA-B6F6-3B7E52C50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72B53-D259-4E66-A456-CDDA8B9F672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9006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3FC265-C22F-403D-80F7-238557775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DBC0AEC-2F2C-4616-A32E-D6FD53B7EF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A25C6EF-450F-4890-86BA-7F31FCEBA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CC61172-B50F-46F7-8380-42A91E05E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F14E0B5-B013-44F8-BBAE-DFB801323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A05B390-202D-4990-B25B-934E95A1A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A61FB-52D4-421C-BA53-C1C99AFCE93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20755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CE31349-3257-491D-93EF-C32F0FA3B7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7F7EE03-2CB4-4C89-8F3D-A9E89720BB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01FF4EC-C3B3-4967-B075-FC9AA6F0CBE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0AF6A36-F967-45ED-BDAF-E5A6C1C811A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4DBC1F4-85C7-4E17-B7CA-90D29027C4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5A0DFA2-7866-49AE-BED3-B385D66591DE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408BFC8-7294-4CF7-A821-A690B794C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08CACD16-BAFC-482A-BB29-F8688EFF3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6FF8FF7D-5955-47B0-9075-021B0B7B3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DB3F63E4-4F3F-463A-B91C-BB92BFDEF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05A0813A-6AEA-4DAF-B19F-2EE9ECB57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6F12500E-5B0D-4E8E-94C3-7BDCEB996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DEC22AFE-A745-4D2E-A438-28117CC02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EF2DADA3-2B0F-4A63-B2A2-7886D5BD3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92CA84B6-736B-4415-AB5A-D1F495C76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2A0A7812-3A68-4EAA-A6DF-447947E2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E581E50A-2559-4B74-B40E-D8B180103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9452C19-9C8B-4BAE-9701-B52070E9A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A00A0C6A-D45F-43EB-993A-6218C0A08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E0817B31-0A94-48C8-89E7-A5EABBB2A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85C115C8-2E05-4114-97F7-22A9E2C12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4C7364CA-1DB4-468E-B53B-62486B45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FF3FBE91-2862-4CED-BB6B-9911FBC7F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A885F3D4-ED37-4CB8-98BB-5D5CE5009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EAF0C807-A3D6-4E6A-B70E-66BFAE214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3FC747C6-79AA-409E-A188-4E6CE3824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98A13E83-755A-49AE-A915-3671688E9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C29D8346-B6E8-4616-9AA5-B1548DD37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AFAED6C-C226-457A-840A-D961514F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D4737BAE-3458-4B34-A389-452A27BC8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C0B9ADC1-F853-42E9-9940-ECFAC8754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832DB28D-D28A-49F6-A5B1-92BEBBCA6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BACDD683-5F36-4E3D-B1D3-615339767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EC293996-4180-4886-81D0-50440AA02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EF77487B-BFC7-4E42-A689-3AB16D1C4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E90094B5-8921-4586-A08F-BA1E82EBE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9BD1221A-A504-4143-85BF-CBEC5B149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9C4AA77E-D7E9-4250-8E90-1EA94A26E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1B6F63D1-4919-4AFB-BCF7-47F7692E2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16FFDD7-1C41-4A13-88D3-6CD057AF8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FD1E3051-73AC-4739-BBB6-954B84C4C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3025C7B5-AB66-48AB-A74C-6F87925D4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3AAFC9E-11B5-4EFA-A6C0-2E45BDA58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A5F4101D-9967-47AE-B698-F8AE90341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0A193A3D-D9F3-4ABE-BF3E-FBD24D23D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30159776-20E0-4C0D-AC2F-F4111C441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5A37675C-E144-4BF8-84A2-47EB561F5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a do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Apresentação na tela (4:3)</PresentationFormat>
  <Paragraphs>0</Paragraphs>
  <Slides>41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4" baseType="lpstr">
      <vt:lpstr>Arial</vt:lpstr>
      <vt:lpstr>ＭＳ Ｐゴシック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Douglas Pereira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VIVENDO COM PROPÓSITO-2005</dc:subject>
  <dc:creator>Pr. MARCELO AUGUSTO DE CARVALHO; Douglas Pereira</dc:creator>
  <cp:keywords>www.4tons.com.br</cp:keywords>
  <dc:description>COMÉRCIO PROIBIDO. USO PESSOAL</dc:description>
  <cp:lastModifiedBy>UCB - Marcelo Augusto de Carvalho</cp:lastModifiedBy>
  <cp:revision>1</cp:revision>
  <dcterms:created xsi:type="dcterms:W3CDTF">2005-02-17T18:35:38Z</dcterms:created>
  <dcterms:modified xsi:type="dcterms:W3CDTF">2021-01-01T08:42:47Z</dcterms:modified>
  <cp:category>EVANGELISMO</cp:category>
</cp:coreProperties>
</file>