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79E319-0EDC-4670-8F61-A31C5F3FA2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1C3DA20-8613-404A-B6B7-9690161C40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0012A24-941D-49DD-9C7B-8443B3757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3774934-0D5E-4A70-BC8A-7DE8C7577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EC9FCDE-217A-40FF-896D-8CCA284FE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C7275E-9641-4B65-A873-3B3708FAF3A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19326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38BD59-064E-4C42-81AD-B50FFBDC1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4621CCB-D499-4017-8E6A-BAAEA27B94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E3B2AA5-3758-4C8F-813F-2AB86EE1D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3040A16-2A4C-43F5-BAB7-59BA4FF16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3B3D54A-2CF7-463A-AC81-CA8CCF189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C838C0-C473-46AA-A577-7A465C2095F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67915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0DB05EE-80EA-4D0D-B8CB-DEE85824D1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C101021-D35A-4DAC-862D-A8D88086EA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6969B5E-7BD9-4567-9B87-9AD83A2BE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1B4548B-4AB8-48A3-AE20-EFF8AEA70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F26E2CD-0A59-448D-8B2F-36D324582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F47423-D8C1-42DF-AB60-DBE7B869D92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44888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1DA0DB-BFF6-477A-9D7B-C19FFE654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5DF6806-99D9-4561-990B-A252A8599A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4E1B6DE-E6B3-40E2-922F-045B32F91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64C8393-3B5D-4E63-B815-C4C71381F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FD19B36-43BF-480C-96E9-575B61538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7D77B1-7B42-43C0-9017-FAF7A755B63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94510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940F25-6416-42CF-A5AD-64E2A9743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353AE56-B485-4F1F-8AE1-0918F38B9B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76D137C-B2EE-414F-ADD4-583511CEB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B3767F1-0231-4CD2-94FF-5B1FAA13B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0DAC4CE-82BF-42D2-9756-C0577867C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F21C52-CFA4-4A69-9D75-DEABDD630A7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17701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C8D601-5946-4722-ACEE-20CB269B7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7F15D72-06D0-4DDD-B13F-03F745CE4A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C4528B5-8C68-4D53-8386-42BC082200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DAA045A-3BF6-436F-9F8D-F64B4EE07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7EA97FC-C743-4207-A607-54BC03177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A762FF2-3545-4C19-B16F-DF8961B98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5AC9C9-25A3-46DC-AEA0-5F0309BA110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46348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66DA33-0741-4378-A60D-0B487A330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5DA2DE5-E5D8-43E4-9BE4-79194DFA24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8A30D7C-6F4B-45CD-8507-3A43AAFC69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E5EC0DE-7F67-4BE9-AC55-4C08FBE2F9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2EF05C88-9269-49C6-A4DF-8DC9A65878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E8861111-7747-404E-983B-975310FCE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E19E42C5-1FF2-4234-900F-1A2C73780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C0190803-CC90-4EED-AFA0-E88DED63E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BCDF99-D558-41B0-B166-F5A920C831E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41592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4F3A3D-0F09-4FF2-A9F3-1EED5AE80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C8B572F1-406D-481D-BD67-A8C28FEAD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59AE30F7-C36C-47DF-AE1D-CB142C23E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33FB7C9-9ABF-4AE1-A04F-7F9464E5F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4A0FAD-8217-4D3F-9B2D-E6D32391AA1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30684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C47A4287-1E7D-4686-A353-9A0E11BAC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A086915D-AC3F-4433-83B2-DBA5345DE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EC837B8-6D26-4F27-B371-2BEEC2F20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9E98BC-6406-48F3-BD7D-7DE1E5DD1CC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56558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DF60DC-8651-4EAF-9ED0-05602690A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ED7A05E-36CE-4E49-8983-AE791822B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EC9C3DB-8296-428A-9816-025BFF1496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3122AD3-C2D6-40D7-B8FA-AE86F5837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F21C93A-2705-4A95-AF71-9C353FA6B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FC63225-E8ED-41C0-A70D-7DFCAAFB6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0FE77F-E865-44C5-9451-C14B05B2730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46761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4D308F-5EBD-4EB7-BC50-1D66F2327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AD92051-4022-4335-BB9E-EC84968A85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0EC5C3F-7D73-49F3-B345-9C7F205907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0B5574E-216D-40DC-B565-F40A55472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3D897FB-9ADF-4A72-82CC-8906A3691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9241D43-9808-4551-B073-65072F011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A25A51-4226-497F-ABC7-9C564632812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31916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5CD6E23-FC51-4934-8A74-30EFF7C703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321FE72-37AA-4C81-B9AB-810901A8F0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F822286-2398-4EFB-9AA3-34AC8FBA3FA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t-BR" alt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00DA257-77AC-4612-8F3A-428BD196705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t-BR" alt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0D3870B-FA7B-49A5-90DC-B653F3BA169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177DF05-59DC-479D-8761-85924E9794AB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9DB96EED-8953-4652-9125-910381B48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82FADC59-C95B-4E62-91FA-635883CC9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C28F17FC-0349-4673-B19E-7063F52AE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AE6235EB-ECE0-4BE6-9F9E-D7EF70DF1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2CE14C87-8EE1-48B6-8836-46FB0F50E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 dir="in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69E7CE6F-CE2F-4BD5-993C-9AD65CFB5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16CB2532-DF1C-4019-BB9D-9408323C4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CC24F9F8-2C21-4485-A937-D627F4F8D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FD2F4564-3429-44BE-86F3-B1C830F71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AB195F9A-6758-4BE6-8B5E-D3F366FF2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9D7D7F37-DD85-42E1-AB8F-1E7BEE9EF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AE7C04BE-5E05-4DB6-B8C5-5D7298D0A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 dir="in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7262A4D6-E881-4817-9FD8-C1579B7D6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 dir="in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316399DC-8984-456E-9D52-A760474B9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9AC131C7-4B91-407F-84DD-705FF9801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D9B70407-22D0-44C4-A849-AFA845EF6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3291107E-8339-465F-9E60-5CFCB70DB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4B9682CA-C39A-482D-8CF5-B58CF3E67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F3A45E64-053F-4B8A-9A6C-1D05DBFC5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 dir="in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0D9D9199-2596-45C7-8E41-7F97ED465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 dir="in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FB7C25F8-DBD3-4FF3-A5BA-3FD62586D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A8D34E6A-48BE-45F8-958C-7D3DEC8E6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9EBD060E-EEEA-4935-AA55-957035E1D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extLst>
              <a:ext uri="{FF2B5EF4-FFF2-40B4-BE49-F238E27FC236}">
                <a16:creationId xmlns:a16="http://schemas.microsoft.com/office/drawing/2014/main" id="{24AE7CE4-DA42-4C29-906C-3E1EDF26A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0E3227CC-9F70-4D6B-9622-038B95F18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d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A1C533F6-20E7-46FF-BAF5-81A582C8D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:a16="http://schemas.microsoft.com/office/drawing/2014/main" id="{078ED8E5-FF90-4E63-B545-B6D0E6070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>
            <a:extLst>
              <a:ext uri="{FF2B5EF4-FFF2-40B4-BE49-F238E27FC236}">
                <a16:creationId xmlns:a16="http://schemas.microsoft.com/office/drawing/2014/main" id="{53DBC899-D0B0-4334-A1BD-B7FA17D26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>
            <a:extLst>
              <a:ext uri="{FF2B5EF4-FFF2-40B4-BE49-F238E27FC236}">
                <a16:creationId xmlns:a16="http://schemas.microsoft.com/office/drawing/2014/main" id="{60144BB6-84EF-439E-938E-A554985C8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>
            <a:extLst>
              <a:ext uri="{FF2B5EF4-FFF2-40B4-BE49-F238E27FC236}">
                <a16:creationId xmlns:a16="http://schemas.microsoft.com/office/drawing/2014/main" id="{D695B151-85BD-408C-B7A3-7253F8FC7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d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id="{62AF8336-7B00-4DDE-AAEE-8517CB8A8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>
            <a:extLst>
              <a:ext uri="{FF2B5EF4-FFF2-40B4-BE49-F238E27FC236}">
                <a16:creationId xmlns:a16="http://schemas.microsoft.com/office/drawing/2014/main" id="{0BCA5057-C9D4-4E31-ACBD-D500F6D8F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>
            <a:extLst>
              <a:ext uri="{FF2B5EF4-FFF2-40B4-BE49-F238E27FC236}">
                <a16:creationId xmlns:a16="http://schemas.microsoft.com/office/drawing/2014/main" id="{75D93B8B-6043-4C36-BF60-CEF5333E5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 dir="in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1D1D01BC-183E-4CC2-85C1-9DA09020D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>
            <a:extLst>
              <a:ext uri="{FF2B5EF4-FFF2-40B4-BE49-F238E27FC236}">
                <a16:creationId xmlns:a16="http://schemas.microsoft.com/office/drawing/2014/main" id="{7A8D7B66-7E81-456C-B245-E5CB50C8D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d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>
            <a:extLst>
              <a:ext uri="{FF2B5EF4-FFF2-40B4-BE49-F238E27FC236}">
                <a16:creationId xmlns:a16="http://schemas.microsoft.com/office/drawing/2014/main" id="{6DAA9158-9AE2-4BEE-B6A3-088C58C66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>
            <a:extLst>
              <a:ext uri="{FF2B5EF4-FFF2-40B4-BE49-F238E27FC236}">
                <a16:creationId xmlns:a16="http://schemas.microsoft.com/office/drawing/2014/main" id="{4AE652F2-713C-4C78-B0EE-7E03C627B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>
            <a:extLst>
              <a:ext uri="{FF2B5EF4-FFF2-40B4-BE49-F238E27FC236}">
                <a16:creationId xmlns:a16="http://schemas.microsoft.com/office/drawing/2014/main" id="{A4EDEDF9-DDF3-4EC1-A47C-30CEE8B66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d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>
            <a:extLst>
              <a:ext uri="{FF2B5EF4-FFF2-40B4-BE49-F238E27FC236}">
                <a16:creationId xmlns:a16="http://schemas.microsoft.com/office/drawing/2014/main" id="{6CD91518-7B6C-4DD7-8828-BD5B1E69F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 dir="in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>
            <a:extLst>
              <a:ext uri="{FF2B5EF4-FFF2-40B4-BE49-F238E27FC236}">
                <a16:creationId xmlns:a16="http://schemas.microsoft.com/office/drawing/2014/main" id="{F983138C-3463-46FE-8910-350F36A40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>
            <a:extLst>
              <a:ext uri="{FF2B5EF4-FFF2-40B4-BE49-F238E27FC236}">
                <a16:creationId xmlns:a16="http://schemas.microsoft.com/office/drawing/2014/main" id="{920281DD-3A9D-4874-A44B-BBEAF7113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>
            <a:extLst>
              <a:ext uri="{FF2B5EF4-FFF2-40B4-BE49-F238E27FC236}">
                <a16:creationId xmlns:a16="http://schemas.microsoft.com/office/drawing/2014/main" id="{F5C49AA5-4F8D-4BF5-B789-1C24DF662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id="{44B41894-AD20-4D30-99B7-537CAB480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>
            <a:extLst>
              <a:ext uri="{FF2B5EF4-FFF2-40B4-BE49-F238E27FC236}">
                <a16:creationId xmlns:a16="http://schemas.microsoft.com/office/drawing/2014/main" id="{B43EFAC0-D0AD-4BEC-984C-F8DDE4FA5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9CF0ED2A-83EB-45B8-9FA6-3D27614A8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>
            <a:extLst>
              <a:ext uri="{FF2B5EF4-FFF2-40B4-BE49-F238E27FC236}">
                <a16:creationId xmlns:a16="http://schemas.microsoft.com/office/drawing/2014/main" id="{CD2A3B3B-4AA7-4BB9-BC36-4DD5D631B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>
            <a:extLst>
              <a:ext uri="{FF2B5EF4-FFF2-40B4-BE49-F238E27FC236}">
                <a16:creationId xmlns:a16="http://schemas.microsoft.com/office/drawing/2014/main" id="{E07A3035-FC62-4A13-A7B2-07503A7F2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 dir="in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6501A5CB-B018-49AB-861D-7D2AFCCE8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44241A71-891E-44FC-BD9B-0CE701366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5184EFE2-EBC2-444A-8090-4C78CB0A4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FDE08E2C-EC56-4DA1-81FE-FED29213C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 dir="in"/>
  </p:transition>
</p:sld>
</file>

<file path=ppt/theme/theme1.xml><?xml version="1.0" encoding="utf-8"?>
<a:theme xmlns:a="http://schemas.openxmlformats.org/drawingml/2006/main" name="Design padrão">
  <a:themeElements>
    <a:clrScheme name="">
      <a:dk1>
        <a:srgbClr val="000000"/>
      </a:dk1>
      <a:lt1>
        <a:srgbClr val="FFFFFF"/>
      </a:lt1>
      <a:dk2>
        <a:srgbClr val="000000"/>
      </a:dk2>
      <a:lt2>
        <a:srgbClr val="FF9900"/>
      </a:lt2>
      <a:accent1>
        <a:srgbClr val="00CC99"/>
      </a:accent1>
      <a:accent2>
        <a:srgbClr val="3333CC"/>
      </a:accent2>
      <a:accent3>
        <a:srgbClr val="AAAAAA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Apresentação na tela (4:3)</PresentationFormat>
  <Paragraphs>0</Paragraphs>
  <Slides>51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51</vt:i4>
      </vt:variant>
    </vt:vector>
  </HeadingPairs>
  <TitlesOfParts>
    <vt:vector size="53" baseType="lpstr">
      <vt:lpstr>Arial</vt:lpstr>
      <vt:lpstr>Design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..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VIVENDO COM PROPÓSITO-2005</dc:subject>
  <dc:creator>Pr. MARCELO AUGUSTO DE CARVALHO; Usuario</dc:creator>
  <cp:keywords>www.4tons.com.br</cp:keywords>
  <dc:description>COMÉRCIO PROIBIDO. USO PESSOAL</dc:description>
  <cp:lastModifiedBy>UCB - Marcelo Augusto de Carvalho</cp:lastModifiedBy>
  <cp:revision>1</cp:revision>
  <dcterms:created xsi:type="dcterms:W3CDTF">2005-08-31T16:45:23Z</dcterms:created>
  <dcterms:modified xsi:type="dcterms:W3CDTF">2021-01-01T09:03:28Z</dcterms:modified>
  <cp:category>EVANGELISMO</cp:category>
</cp:coreProperties>
</file>