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C0385E-4E1B-47A6-9630-1FD4CD346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187B8DD-2C82-42C7-A6DF-7BE4486E3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9754530-71FA-496D-AF51-3B6160103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962C01-D552-4CA6-95D5-5F01D9607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6C30BF-1B7D-41A6-90C1-CEBE4973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9F07D-90E9-4934-AC56-A493FF9CC0D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1517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7C3975-B505-438A-846F-8D51E2C54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26909E1-1A03-4080-B2C6-C7AC2C37A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0B9C11-087C-4378-A377-CEAF8CC33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527DF5-2554-45CF-B1E3-9FC5EA40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C00E73-7EFF-4C3B-95A3-51AE2236C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D110FC-65F5-4D02-B81B-79D02742A3A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97945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7C8E51D-8DC9-4819-AB72-01303C63C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537905A-D52B-4A9A-AA74-5639E22E9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66DC3B-DD05-4F13-A5D9-441E00449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F1C246-2B9A-44BA-AE5D-6181B1F8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2F9ADB-6F5A-46B3-97DB-31962D2D7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1826D-524D-42C3-9B1C-F91366F85DA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5335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21394-4B3A-423C-8452-A3E1180D2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F971B3-AE78-4050-98FE-0C2563495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4C6BC1-6A65-40BA-AB62-70A52031A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0E5402-9B4E-40E7-898B-C63A95ACC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E27CC75-6D10-44A8-8E73-7E95314C7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9B53AF-A217-4D83-8F9B-DFB96D01011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53557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A2F92A-1805-4EFE-B388-E1E263FC9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C4534C0-E330-4037-AAEA-744E5D2CB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4237F9D-7509-4AC5-97E7-BEB61D7E2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E77C97-A81F-4AF9-9371-F11E234AD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31CCF5-9926-4F2D-9389-00E712E92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834E0-CBBC-4AB9-BA19-66F316BA99B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010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57229F-B533-4DA4-8315-E33A752F3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33B5B3-707C-404D-A196-DE53E762F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3AFFCD8-4233-4A5E-9ACF-A91F1CA15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646851E-2BE0-477A-8EC7-6F6F5D1B3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FC9C697-7545-4DE5-AA53-B10D1F6B1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021C78F-3027-4E22-AB21-9E3A2F161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9706C-E39B-43BF-ADE8-B95D2FB484B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9853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E3ED89-F6A1-49F1-9034-0361E821D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40E12B8-736F-4786-93AE-8C4B8754C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7915DAB-0E62-41ED-BD71-57DA31108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81C0848-A3CC-4D3B-ADCC-8CBFC9396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3396272-E86D-442C-A86F-0E762F7FB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EE9FA8C-48D1-4539-921B-47F777A7A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B0DFD1F-99E1-4DFD-99EB-745FED32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2852DCB-ADCF-4EAF-855C-6286873B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9E6A0-B6BE-4FD4-B8E6-1AABB5CAEB1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85311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0DD516-6713-4833-BE5A-94E9816BD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8C46E1E-5D67-462C-B3F9-2B3EE6471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2AE84BE-CA96-40CA-984B-B2F8331DB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BA82642-E20A-4073-BFD5-656D2968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534060-FE06-4246-9BD5-09E4B09646D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8082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CF35E48-1816-4AA8-B185-1958542B4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F4C4DCB-FBBD-4447-BB24-A422F9847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D7E1B76-3C26-41EB-8D3A-76E739D3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9F364-CF2D-4D3E-8499-EEAD0A1F8E1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43511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097FCA-3B83-4341-BE54-113961C42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E99DBE-DFC1-403E-9D20-DAC12A1C1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A86FC04-5833-45DB-9418-CD2EAF1F6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3795AB8-36F1-4776-84DD-E97B8B30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9B8C871-7760-41A6-8E4F-CD9618C65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4002C3E-CC45-491B-A0EC-614A971FF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C897D-151A-450A-89BD-A0F41F60DD8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14369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60F913-A510-40DB-85BF-68B4B4872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D607567-3659-4374-B5B5-147D2A6EDD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7D588F1-9513-4B4E-8B71-226B44132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23694F4-55BC-478A-B282-E8AAF58C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BD94BC1-052A-433C-A872-A02B71FB8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5F7F537-4E91-4740-B62B-9FA2EFD6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970A2-B61B-46C3-9B25-AC2FB48FF86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69640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E706FE2-B09E-415B-9761-8F0FF56D6A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32FF474-B4B1-4592-8390-12925DC7C2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4DDA3E2-AC9E-4AEB-916C-A61EF85B09F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2E43AAB-943E-453D-8288-654D0CB3E28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3AB33E5-A239-4CAD-85DA-80A3D834AE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5AB0022-31FB-4DBE-98EE-3E158151AF1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189D2DC-BBB9-4E34-8738-C192605E3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3640580D-A6F0-4718-9D64-6C1BD672E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D81C0900-1B56-4A22-AFF7-C6711E95D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903CB3E3-D3AF-4876-9D2D-282000060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F1F45C51-FB88-484B-B136-B9C4AE53C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C51BB723-641A-4ABA-8595-5EC58E0A7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569882FD-4859-4FB3-A7BB-610F9519B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03A4CB96-EFBC-4524-85A0-C6B5C4581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B370D207-FFD9-4E5E-8FD4-393C6C33A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1BCC6E83-E7E9-4444-A958-1EDF3D940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95362B7F-DA4E-4227-9148-A1FD09D6A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193BE85-B22E-4B99-828D-811531221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8D5E3B6E-B6A5-40A2-A488-847CFBB3A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F95A7537-93A1-45C6-A83D-F838B388F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A046E2F4-D901-41F5-B66F-258169E7E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E43384AC-06D5-40E2-9518-E8A681E2C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2E8E2500-910D-482B-87B3-380CB2FD3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4A49029C-550B-4565-9A84-04DE0E5FB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5C672EEE-40F5-464A-A00B-BF6298271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EF328C34-BE19-4E88-B98E-72429337D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4DF27F9E-83A6-4F03-BE0F-110485563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A3370940-F994-4380-AF95-0906693EB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A48CE64-9064-4B1D-9EEB-14C00464A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F3E2B4A2-6426-4AF8-9A8F-719842AFC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464E519C-0DD7-4A41-8AC5-1C1A2E99B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9BA4ADFF-CD72-4294-817A-2BEDC658B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EF64F708-57E7-46F7-BF01-D81CA0125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7784F03D-2205-4D13-A894-03A7F14BA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280D0BC6-02E8-404C-B950-06EE8C5C7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E5EC0C55-334D-47D5-AEE5-141D6EEB1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7E3E0D77-4DBB-43D3-8211-4F70245E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E07B1308-6229-4D03-BA23-5FD660D64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40961E8E-14DE-42DE-9EDB-BFE199E78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F45E8DF-860F-4D4C-99E9-0BA336FC5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CD856EE0-1857-427F-B719-27130BB70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8E6E7F98-0020-4EC9-ABAB-AC86394D3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AB10294D-0284-4007-9940-D0A11B82B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46244705-F37F-4FD4-8407-C1BCD8D5C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E9D0E3F1-ACEF-4749-94DA-B402B0788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BBEF089D-BDE7-4625-9DB8-2680156D7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B1C41508-52CF-42ED-9A47-8E9DEA845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8F3364C1-61DA-40FB-BA8A-F553524D2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8FC94BE-E699-4E9E-B25F-4297B7132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8B684D84-F78E-4CD0-8B84-220CFB3DF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FEFBD5E4-BEE0-4146-A8D5-E3E14C833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473319AD-0633-461B-B983-27D502503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C40799EC-C9D7-4262-B661-C0B97640A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Apresentação na tela (4:3)</PresentationFormat>
  <Paragraphs>0</Paragraphs>
  <Slides>47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49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VIVENDO COM PROPÓSITO-2005</dc:subject>
  <dc:creator>Pr. MARCELO AUGUSTO DE CARVALHO; Usuario</dc:creator>
  <cp:keywords>www.4tons.com.br</cp:keywords>
  <dc:description>COMÉRCIO PROIBIDO. USO PESSOAL</dc:description>
  <cp:lastModifiedBy>UCB - Marcelo Augusto de Carvalho</cp:lastModifiedBy>
  <cp:revision>1</cp:revision>
  <dcterms:created xsi:type="dcterms:W3CDTF">2005-08-31T16:46:43Z</dcterms:created>
  <dcterms:modified xsi:type="dcterms:W3CDTF">2021-01-01T09:03:43Z</dcterms:modified>
  <cp:category>EVANGELISMO</cp:category>
</cp:coreProperties>
</file>