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918802-ABC2-48D9-B1BD-4E08A871B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727385B-4E82-4FFC-A7D3-E72876CC9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986539-FEF9-4B26-B238-34CFF0AC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F6B83AA-9C6B-4CFC-AB55-EDAB7431E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26D982-D57D-40DC-BE9C-5E9AB29A6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179A9-A04C-4CF9-B30F-A8F0A609293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088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B0D78E-A9D4-4A2B-BC7F-9A7815ADE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1A9D89-52F0-46A4-A9DE-2CD49BB29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0DD8A6-C3BE-4A5D-B6E2-70E129401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4F4712-6700-466E-95F0-9C19EC8B7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1F01B8-92D4-4F57-B1BD-0D35B226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71E24-C74E-4141-ADAC-DA490DE0395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1378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97C706E-BEA9-4E58-8C91-B3EDDD8EB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5F6007E-5A2B-42D3-B6A0-5D97D313F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4C38B1-2C5D-4E54-937D-B4612C9A8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022A22-3751-415C-BD02-E4073F9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B6C0839-E6BE-485A-894F-5464C85BD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1F8E2-FA78-429F-9456-C297F225839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025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135AE-B266-49C7-A4D7-3A5D6F6F9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78BB80-384A-4165-BBD3-8EDB4D0B6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DCE537-27B1-457F-BEE1-D79D0E60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B1EEBB-4DD8-40D5-9FA6-1238D8E88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965C49-68B2-45E2-9EB3-6D520AD93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3CA8AF-4614-4C13-B092-DE796CF89E5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2761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EBAF-DCB1-49E7-8146-89E1058C3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D59438-5D97-497B-AD05-7CE5CDDA8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D62969-653D-4AC7-9338-20CE3307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3221B92-9CF8-4C5E-A726-4341B1D88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876BBA-D50D-4049-9BC4-CFF75DD9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1E26C-01F3-4205-85A1-537D9019974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5945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F6743-0808-4A70-9E6D-AC473678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57C179-B708-4576-9A49-35C9CA829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AB42451-3EA3-498F-9496-2921547C2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DA3F88-C05E-4598-BF7F-C5F981DF7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93FFF0-DAEE-46DF-8738-CD6F17FE1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19A46D-9F8B-4EC1-91D6-72B53DBD6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A37F3-9EF9-482E-A0FB-5DAB2F4C9CA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743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1B2BA-9B1C-43A9-8592-5DB1F5919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4BEE978-079B-4313-9545-380822D34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D499AF-170C-4769-A2E4-44E03F02C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F0C3561-0E02-4E24-B96F-D0B4B1AAB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56AD2F5-D7F7-4D4E-8022-D46EC490A0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89B22D2-A69E-4708-9A0D-9AC119C27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62AF614-7C29-4C16-9D5A-331AC761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7C17D82-740A-41F4-93E3-A431894F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1224B-A7F5-4D1A-821A-A9316A2AD5E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9140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B32DD0-8389-4AFE-85F0-E6FAAC76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B8AB31B-624C-4837-86DD-66A5461E3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5192580-239B-4B5D-AC35-9BF571DE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E90A67-0C8C-45E4-AF5C-CAD1EAD3D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2BDDB-9905-43B5-AAD8-05E119E0D80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9924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99EEAF2-1EEC-4564-A317-A78B6D2D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2AB093-C656-4386-B689-FB1570BE0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8C0E5A-0AA7-4143-B973-E15F22F1D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DADAA-9C57-44F0-BEBF-1D747D345B3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639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528947-4391-410F-AD35-D18B81E6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381A93-1A9F-4DA7-8550-F93C3B54C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2854141-118C-4C38-B920-66A59A9EB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B5ED582-D656-4F96-A29F-ACBBAD95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FD9150-1F3A-469D-A3F0-2FC6880FB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BACAAC-8B67-4279-B4B1-2FA638E4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D14DC8-B40C-452B-A795-9F40F4731F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0710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A82E37-D251-4AAA-AD70-6652367B4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3710CF6-BE69-4DC5-8E1B-93BC30078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8ADD251-5184-48D7-BB49-488B15987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A92C4D-39CE-47A9-B698-8E75190D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A51FC2-7E9D-49B1-BB55-C1E65184E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47D777-56B6-41B3-B180-B6C37B856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F99B9-9EBA-4B21-BCA8-2F52133F82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5128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40E1DBB-949E-41EA-B23A-A5EC6E3B6B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D2086CA-B367-4C5A-AE28-5E0F9B5389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2DBDEFB-6DEF-4718-A808-BA7ED847042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34842D8-01FB-448F-874C-387D86C213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5A659D8-2840-4363-A04C-26E406EB9A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6AD4ABC-91FE-4BB8-8F50-8D426B4E4AB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65EA4A1-A305-4A29-8798-6C065038F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206AE51A-FF79-4D52-BD61-D781A0B16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3B65045-C356-4345-8772-BD706D9CB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20ACAFA-5538-41DA-92B3-4D85329A3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3187DE88-7402-470D-A7E1-0F0672702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92666216-25B7-411E-83E8-8D984304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BED85742-178B-4938-BA97-CA9C01AB1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B243FAD0-3C3D-464A-9E52-83FF09A5C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A77FDC4-150A-4AB6-BD6E-20D1C6F77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CB22A9F1-E354-48A6-9531-1363E1769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4A4B87EF-37EF-4100-B11A-8DC1EBBE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A6F6257-D883-4126-86A3-522593B8C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5AD82838-EA86-44FA-8FF6-8ED55148D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16E7F834-51A3-4EF5-9314-7A5F29AB8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446860AD-3987-41F7-A546-B93DEC7BB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5FE68265-A6EC-4F03-A117-CD31BCCF8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D95242DC-E9F1-4F12-A30F-1C554144E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2B955E7B-F7DA-484D-A8C7-29504BB00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CF09E8FC-DEB9-45FD-B719-1A9877691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5519907-21D9-4E8A-A558-A65F74278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A4E41324-E3FD-4680-A43C-F0343F6BB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E62E8519-5A40-4388-8D78-C2DAE5CB5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2875EA9-9E84-43F0-AAF5-38A56E1B9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44C98615-06D5-48F3-B1EA-A9D8270FD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C4ADBDC3-0EFA-45C1-98A3-F456DE3B8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E87078D6-30AD-48E7-B41D-FDBBA177E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A0BAA3F0-B2B7-4282-8A1B-624877F53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90403542-2803-4EDA-9C36-3FFDD2CCA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6591315F-068B-4E52-AB6D-709A70A4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B47523D8-EE50-42DD-BBA4-F8F2D522B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C044BA2-1246-4750-B767-38CA7C0BE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08A84C9-3498-4199-8BE3-9E191F098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0FD8327-6D87-4143-BA3F-0B8D4DB9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3B999A3-22DB-48B9-AF7F-24EBF859D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BBCEB71-6DCB-4DF3-AEF8-9B22B894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118A09F9-E0F4-4A80-BE2C-978B85B5F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 dir="d"/>
  </p:transition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Apresentação na tela (4:3)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38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VIVENDO COM PROPÓSITO-2005</dc:subject>
  <dc:creator>Pr. MARCELO AUGUSTO DE CARVALHO; Usuario</dc:creator>
  <cp:keywords>www.4tons.com.br</cp:keywords>
  <dc:description>COMÉRCIO PROIBIDO. USO PESSOAL</dc:description>
  <cp:lastModifiedBy>UCB - Marcelo Augusto de Carvalho</cp:lastModifiedBy>
  <cp:revision>1</cp:revision>
  <dcterms:created xsi:type="dcterms:W3CDTF">2005-08-31T16:57:16Z</dcterms:created>
  <dcterms:modified xsi:type="dcterms:W3CDTF">2021-01-01T09:03:56Z</dcterms:modified>
  <cp:category>EVANGELISMO</cp:category>
</cp:coreProperties>
</file>