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A2D6-D520-4F63-A6F9-2F347EB29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7A6224-4765-4199-99DC-3E25D6C77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F4EAC0-4870-464F-B0DB-E7A5AE25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0EC9F8-459C-4623-A263-FE782563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BB9FBD-8EDC-4D16-A1AD-DB465179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94783-8BC2-4D82-B7A3-9434A5998C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503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41413-0751-4BA5-AC94-61B45D37D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2923CD-1D80-4D39-9241-774A8193C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8EE550-1B2C-4A1A-A724-7854A7F7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F37782-5925-4464-A79D-965514AB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BE1A45-9E70-4B06-90AF-33D4825E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33B46-EC53-403F-9362-C6094E2655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313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9AADB-0B7E-45DC-A34C-1D767032B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D7B1A8E-80F8-44E8-B925-F13B762B0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C4601C-55CB-4E39-BC23-123DD85D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1199EC-EA9A-4581-9FD6-FF2FDBF7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CF3EA9-466D-457B-9702-011E9BD8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3FB2F-BECD-48DD-9E54-0EA4AB6827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387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843C2-19B8-47E2-BCD7-F8B1502D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CF992A-F814-4E48-9892-A64D6FBAC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C7EA20-A7DE-461A-8A3C-5C7EC0B7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C47A8-E511-4F2F-A0C7-EEDAB99A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3761F7-4A32-4F14-B610-050ABBAD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49112-F142-4883-B84B-17037E09990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401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BB821-98E8-4B22-ADDF-280EB70E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4F599F-33BE-4466-84FA-B8FF9AB87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9820FF-669C-45B6-B1D2-918EA506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E7D0AA-3C76-428E-B7C8-A6B3E2FE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05C5E8-B5DB-4C07-A6E0-18361B71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48947-F142-4F5C-BB31-1E05449820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157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01D2C-057C-4B0B-90D4-5DFA850C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20EB20-F999-452C-8168-8FBB522F0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D02FB8-DC60-4F3E-BA7F-3F6584C7A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EA574A-0CB2-4141-9E2E-6F34756D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0F73BF-B4CF-4A7D-A4CF-F3FF1CC9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B52D12-14C9-44D8-BB89-0693F605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FB9EF-88C3-4D9C-84ED-8E3BA5935CB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575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EBBBE-A0E6-417D-B232-234B7BA0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459C6C-E01F-4300-8D23-82FB0D07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FAA914-30E2-4412-8C7A-D3D448C96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2D4655D-B890-4173-97B6-4290A2C40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EE70778-75BF-4126-9902-7D2579348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3521158-A390-4D6C-85F7-362FF2B8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1104821-A6C0-49A3-A571-499701AC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60DB632-021C-4B88-AB8C-F1791347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B7B33-2462-4DB6-9955-F61AFA6DDD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782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2889E-1105-4B8F-B145-402710B23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764CCA-6471-4412-A38A-D2A3BF7E1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4F1DD66-99CD-46B6-9456-5DFEED7B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5BCB8B9-CB8C-4290-9C53-3905D853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BFCDC-1364-4504-AE8C-24AC313478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900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E09CFEF-7CE0-4FFB-B27B-E9796E2F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846D9F3-3D58-4A6B-955E-CC1498B8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5E8BB1-8D6E-42AC-B50C-99913646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2EE90-EB30-4C2B-B948-815E39B57B2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546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814DF-FAE0-4BE0-AB40-DB4F33D1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9C6ECE-A1B7-4053-9D6C-10A4DD3F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EF045F-DFD8-4083-ACDE-024F22E4E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13669D-A576-4F46-A537-EDD30988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D6BFC0-C1D3-4036-BEFC-9D220D5C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E11DAE-ABF6-4A4B-B8AB-BC707950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BC519-1CE7-4D67-9389-978EC641B12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862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09CA1-B05C-4B37-BCB1-A4B93D4C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EABC285-89B1-4AF5-B82F-C7BD9C4C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672F718-8BF8-473E-B156-CD3B273EA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13CD76-0F90-41E7-BD21-A90FD067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98F6B8-4B81-4554-9616-48C9CF7F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37C962-C08F-4BCF-B75C-2FF4209D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4343A-2ABC-457E-B005-AA5A50379F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315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EF693C-AB25-4605-8644-18B4F3652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FDFEFBA-EF16-47F2-875F-E21A2920A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CCC062-A9E2-414E-9E9A-DCF5F21710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74CAA47-672C-46FF-B6F5-2CB8F3D5EB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BA14BA2-1A1A-49FB-8C31-2EDB8004E7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C1553F-13FA-4E1F-930D-4627989E8D8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0BEC1F-A9F9-419D-A589-A71F5522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E7000E3-E174-4BD1-A2A1-599137A56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344AB2A-BB71-4374-9C61-FECD9FC2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7FFED52-E9A7-4FD7-A279-E87F7BD7B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669B0B5-382D-4164-B2D0-AD686440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8D93343-6E82-460F-A3E3-4A4A3C1F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256B34F-641B-44F8-B03C-D5CBD225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0F126C9-EAA0-4884-B4E7-AD795CA6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B9714B4C-9EC9-402C-B621-4CD679D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A105394-8FF8-4469-BC97-AE33F185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CF399C5-F087-4343-9060-5A5E715C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3039F1F-F0D6-468B-9D4E-CB1E440A4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4E880D1-A05D-4772-8E99-E3A2D743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405D92AE-D610-470A-8F58-F7914134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1A642CD-F2C6-4DC3-B926-EA3BD539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1A0A813-FDE4-4DB6-AEF6-672EC9F6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05098015-019D-48D3-8AFB-CE20CAC0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0132A35-7795-4F3A-9D65-EAF6ACB9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D4A8354-BF0D-4C33-BD13-FAAD5489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8C12C03-6214-4C83-8F8F-1542565D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B1623DC-EDB7-4DAB-B571-F71E5BDE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5B73315-5755-463D-8649-CDAB34863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CD76352-3FD9-47A3-95A7-2F6AC678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681253F-AD03-4ED3-ADEF-EA17D7DA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BF2045A2-9302-4FEB-A81B-AD005B74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CCB560D-3B2F-4A80-B3A8-C528FF13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352D944-3C5B-422A-B6D2-7B2856D4A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3AAEA838-BEF9-4433-96B6-9E387F17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2EC9B7C7-9822-4C7F-9E80-89095881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CACBABB-8C4B-43B1-AE02-35DA623A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FB44C67B-D868-4789-A0C9-C50093FE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78C06AA-23C7-4278-A2AE-4F671448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F3D4032-9AD2-47AF-B340-B0CC8E04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BFD27DC-C974-4F6E-8EA2-B51B379A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10ABE5A0-800C-400F-8EDD-6D53CAAB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48CDCDF-3092-4190-9121-663F005F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1C16D50-3118-49BF-9697-54B13F89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D78043EB-8A9F-48F4-9432-1563CAC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558B90BA-E202-4B48-AD9E-33E92AD61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13BAD721-19D8-4881-BAB5-15510766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701E0A92-ADC3-4CE6-A47F-905716CB4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F548B0F-DE48-429F-B134-2BD8221C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CE523BE-18B5-4AC0-80C8-6D3DF4CB2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FE814343-2613-4F49-B331-BD10F877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E921CD3-5D33-4062-8CB9-A6548B1E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835C22DA-CCA9-4388-A8B8-5EEDA8F5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108DCA4F-7C0A-4384-BDF9-8E489848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15EAE52-D8C6-4A34-91D5-FB873B89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7882382A-2B21-4D4F-9E9F-FCED3A02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FE1DB67F-6F6B-4354-B6FD-5D22F40A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0BAA9DE3-7B07-4D9A-B001-CB977CF6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8FD6922-C7B9-4FDF-A41A-09EDD12E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D42BEEDF-BE20-43D8-835B-A9300C2F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F035F01-B1AE-499B-A6D0-AF87CBC8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AA59EA9-9378-4ACA-8176-D05845D6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B6966DE-CDBD-49CD-8BCC-8F459F89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61B64F4-2502-4A54-BD6A-B129BAC4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59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2005-08-31T17:02:10Z</dcterms:created>
  <dcterms:modified xsi:type="dcterms:W3CDTF">2021-01-01T09:04:37Z</dcterms:modified>
  <cp:category>EVANGELISMO</cp:category>
</cp:coreProperties>
</file>