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E00977-52C3-4326-B37C-6410CC4AF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C3000A6-87FC-48CA-AEDE-39281EAD0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FE6608-1E17-4A47-B52C-EF547DEEF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36B4156-D056-4F4B-A86E-A6AABC3C9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79D2CA-906D-4769-80C0-D0C507058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90150-80A6-4226-B9F9-9E6D2D04004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22452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79378E-E7D3-4B89-B573-D1D604FFF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4D33233-E91F-438E-8B99-73661B699C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04BD49E-FC84-43D4-8AD9-28D3952D6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7F656D-2A36-44D3-95C5-F1E9241F8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4A2D3C-67D9-4933-BE25-FE3BDA4FA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22EA27-9733-4F3D-B595-E2782C214F0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70134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308292-DDAF-4537-83BF-99359CA5F7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B2D5552-FA8D-4361-9654-C8C9FD526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003EA3B-9FB3-4C29-A68B-80500F269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68EC24F-E2FC-4AFC-AAB4-FF10F5C4D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5C4456-883C-416E-9F8D-EAD7CEBB2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79A70D-8811-4896-ADC0-493A4359651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06536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0CE3B6-5355-42AB-B315-A1A36331F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2797753-7120-45F5-81CB-DF21E04C2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A03C41-58B2-4C9E-A2BB-7CB83C133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C886DC-5499-4D6C-AC39-AE20B32AB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CB3013-3DE8-4448-8214-E2B3ACB67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B6F63B-F0C8-49D4-AE5F-259C31E77F2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69379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F050CB-D36F-4438-9F59-931E744F7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72E01D7-BB02-412A-8734-A338D1131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C64F1C-739F-47EE-8BA1-92878A012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848957-C68A-4965-94F9-4F078BE2D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B3038C4-19D3-4EDC-B37E-E0248018F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51D4D-1F01-4D52-BD32-2C091DC494C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31134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CEC1D1-1C2A-4A4B-8AAF-3797A3FC2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680515-E542-4DCA-82B0-EF66B7844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2B8B84A-C015-4D55-99AB-62CF39B93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1AD33AE-15AC-4FB8-9869-797B981B0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27FF06B-BE53-4FBD-9CC2-1FA943F68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BD24EE8-7EC5-4CF0-BD51-5DF38F9D6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FE84AB-2219-47E0-A3B0-4A7C016442D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00278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55EF10-0154-45ED-9557-FD00227FE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9A940E-F10E-4F47-AE78-D325EDFF4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CFBA90D-7D30-4944-9BF6-6F93D2203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788EB5A-82F4-459A-8056-7050B3844F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6CABAB2-EEF4-4EA1-98CF-1EA031411E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5E0189B-1758-426A-B296-D6DA3B1CB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FA655FB-ADFD-4973-A5BD-4A55AE2BE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C4ABEE9-0322-4D76-BD2A-BA8396689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02CC4-13A9-4618-AD1E-54D0A147BB4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33704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BC1482-D262-4597-A7F4-EEF6A9ACB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0C587CC-58F1-4FA8-8BAE-CC735360C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E792CDA-5816-441A-9EB4-8DA016670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6C837F0-A3E7-418C-BD55-5FF474174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FD081C-E9CC-44B4-95CF-9213B68BFA0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8774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BCA262B-3192-44E0-A4A7-9459220E7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C03641C-0773-442E-8698-66FE5B538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81BB627-F6A5-45AF-9F6E-0384BBEE7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025F55-F5CC-4386-B076-589CA816701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03248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28F2DA-BC9A-4C65-A3E0-129D05F58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88CF017-BEB6-4F40-8D97-49D0E0C3F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D800546-9448-4A7E-BB4B-3F0D49BC4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4ECD35E-8408-4ECD-B615-EBBE9688E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D07C46C-C362-4B09-AB21-81698D214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82F0DC-413C-4620-B838-BE4EEA59F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3A132-F427-42AB-B5F6-8602648FC7B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0827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2808C-BB91-4361-B74B-8668F01BB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E0A9F41-946E-429C-977B-2D6EBBFAA6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142E56A-0660-41F0-9BA8-E1C07E19C5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67FE9A-8EA3-4228-982A-B5F074B18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8D342DA-BEC7-4716-9310-F7A0130F8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64AA130-F8EA-4540-875F-B0C15BC0C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6E4C4B-6031-43C7-AB41-93277975057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79464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EE79E89-CF9E-4FFA-B9F1-5B975B5266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CF0DA68-5EB0-4B12-8B43-7AACC8BB54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9A4725B-0323-46ED-BBF1-CF3FDDAEF41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950522D-992A-4AC6-8358-5B7C4B96633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7A10017-81F8-4ED3-8F01-694904B6887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A70BA72-A521-46E1-9AB1-7D4CF197101F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633C868-0D99-4D03-817D-951E07314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E38723F7-B296-4110-A16D-406901747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92741878-0373-40CF-8EFC-B13F53CDA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62810B42-4A22-4147-87EC-F0C8067BB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4668DD05-A86F-479D-93CA-C375328EB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B330C30B-43E5-4477-88B8-E7F5BDBF2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01021DB5-6DE1-45AC-9F1D-EF482D5CB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EBA43D66-9BB7-4ED6-87C1-7CDD9809D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F4A0CF36-2226-4E55-AD48-F19BB9A26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5E103382-DC5E-404D-BB29-C21FE8A3D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3DE0EE67-84EE-4C03-8040-546FCD942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0B89086-77EB-4F4C-B917-13224AD25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DE4E66B1-35D1-4BD7-907D-AF341F5D4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E2D35789-8CB5-498A-BB77-59D48BB97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6432336C-A4E1-46AA-8C3F-DD025E6C6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69ED3405-D738-4F9B-B84D-DFBB4FDF6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CC67706F-FFAD-4190-9BB2-5CD913F4D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FF9913A9-5C11-4788-BC0E-964DE1FFC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3D0A4C27-27E3-42B3-8DD0-714B52644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3E71D423-FC3E-416A-9723-FD8259F43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73EB415A-D701-4113-98D7-E5D5203D6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12A07594-80D5-4184-BBBB-DE760F7DF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40F050A-0ABB-4C09-B91A-A2DD87E29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9AA8D8E9-8AF9-4D2D-A484-05E23A898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FF10C75A-335E-4B6A-8973-D8789B279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F0AEE48D-FD17-405D-973A-8AC2D6D5C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668F5192-ADDE-4CDD-A50F-BFD3331A3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27DC464A-6EAB-433C-9E30-2D72C8A6B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CF93315B-9024-4F75-B393-C2319DF75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B4FC5124-6A62-4476-B8CB-9D8CED2A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24A2B276-3A1D-4479-9287-A2C45F638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2BD1FCB3-A4AF-4AF6-B724-B0A435996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76ADD432-B18C-4826-843D-5827474CD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2F526CE-BF31-4648-A1B5-952774B53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8AA83056-5C08-4E75-AFFE-26AF3FCBC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AA2F233E-077A-408F-AA49-44D8DBFFC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014B3178-A7B9-4B90-8FD7-A3A96EA46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A4C9E9BB-3495-47AC-81E7-08E2E8460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9E06D46E-E8A8-4A5D-9A29-FD748CEA8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0AB43B34-26E0-4A9F-9B43-9BBCBF31B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C7E7605E-12F4-4B6B-BCC8-377870450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6C4ABAD9-A0E0-47E4-A87F-2E22FF7E5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EFB2C3DD-FF37-41C4-9882-97899C45F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23CBBA2E-B514-44A9-B9B4-D027B3628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A90A0F83-9A41-4135-A3F1-FB052DEF3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D2BC6008-A1B1-4B8C-BA0A-31C998A21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1A2F34EE-D130-4312-934B-5E032A8F2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20E2F9BC-B259-41BF-AFD8-400F5B576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7CAA34C3-E41C-4F66-837D-CFEDCE3F0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81FC19E8-547D-4650-A256-F5356EB2F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theme/theme1.xml><?xml version="1.0" encoding="utf-8"?>
<a:theme xmlns:a="http://schemas.openxmlformats.org/drawingml/2006/main" name="Design padrão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Apresentação na tela (4:3)</PresentationFormat>
  <Paragraphs>0</Paragraphs>
  <Slides>50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52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VIVENDO COM PROPÓSITO-2005</dc:subject>
  <dc:creator>Pr. MARCELO AUGUSTO DE CARVALHO; Usuario</dc:creator>
  <cp:keywords>www.4tons.com.br</cp:keywords>
  <dc:description>COMÉRCIO PROIBIDO. USO PESSOAL</dc:description>
  <cp:lastModifiedBy>UCB - Marcelo Augusto de Carvalho</cp:lastModifiedBy>
  <cp:revision>1</cp:revision>
  <dcterms:created xsi:type="dcterms:W3CDTF">2005-08-31T17:11:23Z</dcterms:created>
  <dcterms:modified xsi:type="dcterms:W3CDTF">2021-01-01T09:05:07Z</dcterms:modified>
  <cp:category>EVANGELISMO</cp:category>
</cp:coreProperties>
</file>