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C5B69E-C938-4E05-90C3-BE8A415F27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453479-58B8-4CA7-AABE-A744048663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8A0FB4-8AAE-4D11-B16D-E7C84045B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790A3F-32CC-474E-99C8-9D2AB1E4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8BBBDCC-172E-47F5-97D7-A31A2BD2E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ADD91-B2A4-48CE-AF5A-E03480970BD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10089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B9459E-EB19-4B7E-8DF9-113CB716E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4B2B572-1097-4630-850D-5853C7ECB3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62AF3AB-F390-438B-9E5B-2ED97654B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07B250-ED0A-4710-8A5B-3F7D858C2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7DDDBF-F505-483F-91EE-83C3562D7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583A8E-81FD-46CF-84C4-A2FD7FA297A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17672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1D6B27E-71DA-4087-8729-47B2AFF198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0D66DEF-1194-4506-9E4A-7CB03D7F16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E9FF76-01CE-4A70-903F-1770E2C9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FBE1569-54E6-42B5-AD5D-E793E85C7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2F4D7D-2BC9-4355-96FB-3DD879215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D3A3D-24C0-45B3-8457-E51434FEAD1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41353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358A73-B35B-4D90-8574-24CCB8205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7EDA0A-E683-42B3-94FF-65F28BC06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9D5CBD-3224-4DFA-9BDD-8028FD531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75C993-51BF-4B4E-A275-A664E2B1D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8EDFE62-E66B-4E39-822E-D5A48774D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D845C3-D09F-4386-9792-FDC0DD08FE7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41278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1989C4-F11C-4D46-86FC-BC6E9C3D9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342B28-C6B4-471E-A822-AAD8D2FD0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9E7C122-4822-4222-8BFC-2E881AAFC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0B75976-A0A2-435D-B60F-37ECDBE0E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7F39A7E-E75D-463E-BCA0-647DBA96C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F1A8DE-128E-4C87-8283-943DFC5985F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14200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B2A713-9D2D-44E6-98EE-77E02D38C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E33CB47-EF69-4F53-B721-9AF868FA6F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2241CE4-40D9-417E-817D-603933186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654262-BBB9-4CCC-8003-890F3A05F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5549C85-7A06-4DB7-B7C4-07600692B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A9ED9C-8960-4845-9340-BD2D260E8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8D354-2E52-4E08-B0EA-A4658DE53B7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72264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F7CBB6-1B26-46C2-8D87-3987CF35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D94C4EB-96D9-47F0-90ED-239FE8A42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88F7209-3A93-4826-819B-368B74CEA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AFCE68B-EF91-42EA-A291-3C90118A19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A4E1C1B-01AF-480E-927E-0DB87DB82E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1E794F5-476B-4B4C-B251-9512E12E7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26A7237-6317-4DFC-A948-47CE961D6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54518F9-460D-4F16-9DB9-578D563BF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FC3B1-6F62-406E-B62B-59097B6956A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44707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67C91C-C1CB-4A4E-9632-A3694F6BD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34DC9B8-9C88-403F-8D26-15602B171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48996CD-356C-4BCD-8DCA-18481C02B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DCA84FC-5DEC-42C0-AB8C-4F601B00F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C60A5B-C824-4B1A-A187-086118D6757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72292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8B415C4-4DDB-4361-8870-84B9BBD0F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CA63A53-CA0D-4131-8995-3B31D27A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32721F2-9FD1-4D40-84CE-ED31ED32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3ADAC-8EFF-4745-9602-6FDF7861285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33554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525CD8-A121-429E-8B81-41C2486FC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007C5E-7AA4-44C7-A006-1B9906E27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50265DF-B639-4934-952F-AF21873EE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CEA4D4E-067B-4611-87BA-BAA0ED845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2A2775-15D7-49DB-9382-24FE3C654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C28FA4F-4EF2-4B06-A575-1D24144B6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108A7-399A-4BAE-8A87-3473597D9C9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69193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F43097-D891-468C-8FBF-8BB234E59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1A528A7-A97A-4890-AD3B-06EAF2C8C2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BF491D2-0B57-4A27-9173-DF9965D63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401FC19-F7C5-4517-8C11-466E6C701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7A4E05C-4818-4DCD-91DD-198F61551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147A9A1-4A74-404B-A999-50E2AD588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BF9F2-5118-469F-89D3-7530A231D40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04276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845F0C9-778D-4798-9252-CA3A118EB7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296A05E-833D-46C3-A237-0577DB6F72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AD53DB6-1AB9-4C9F-A01B-97CFC169EB2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E8CD67A-674D-4602-9A3A-BDED4897DCF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33C363C-24E4-4A41-8D56-92E2E359D9F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8DDD07F-8844-42E2-B186-D6886FCB04D4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A72BA77-AB7D-41ED-A7DD-DBF071AB4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E99E137C-F714-496E-B589-AF22BBBA3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86112D4A-275B-471D-9358-A72473C9F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E9362106-0663-4F9D-968A-54BBFAB1D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0FF9BCED-C771-4CB2-A389-C1CC36193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98F5C016-F12E-4CE4-9B51-80807334B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05D45C7B-12C6-4EFC-A887-C2C86E3FF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BB238CB6-7B4C-4A50-AEF7-7570FD98F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16E113DA-8BFC-4BCF-B297-EAB496EF5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7D95718E-0F6F-4DA3-BC17-2E3326725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6BE0DF7C-4EC4-436D-A7F6-25A916018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0AEFD31-E3C1-44FD-AD50-FDECBAE88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A3A3E830-10C2-4823-BC12-69AD6883A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5415D0D1-815B-47B3-BEB8-F91FE1E3B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5064BB86-94DD-4527-8D3C-EF3FBB7E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F9C16CE8-8213-4FF0-AB30-D4410454F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DEA1A9CF-4F71-4752-AD8B-2E6B4A6C4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900DF86B-9E30-407A-9D95-93583FFF3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9CAA0640-CF12-4308-B780-7C70AE1A3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DCE4CF1D-8C19-4ABC-993D-0592447EF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FFA2FC8A-DBE2-44A4-9A64-CA9D9EDA4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94FD77C1-942F-4105-A8B2-6E102B9A4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9D18467-D789-4074-86D2-937F3D137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A122E640-4349-426A-AE4F-63CBF9016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4C50DF7B-3FCB-467F-9D7A-FF54DFA47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4637204E-F20A-49DD-BF17-D26083AA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F0BA1742-B208-48B8-B8FB-4F3FC609B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9CCCB447-FAA9-4F23-B01F-4E8E5BF98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FE5B6BD0-1C84-4A7F-B4D0-7B0C52116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2AED72D2-097D-4338-ABA3-39EC74563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1097A72C-6B74-43FF-AF07-F30F0C63F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2649633F-DAE5-4749-BCDF-0482C21F3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A29B1225-E879-460B-AA84-197B472F1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F0A2E58-0C6B-40F7-9AE2-B8A62AA4F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622CF558-A4ED-42C0-BB71-89F9DCD26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6C11EFDD-91E5-4D08-B91C-E49EAC45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8E3CC0D5-212B-4B9B-85FA-A9E59C401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47B9C9B8-BE07-4E63-8DAC-251B74154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2ECFB901-F0EA-45EE-B24D-64A5C7F2D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576A2D53-6F49-4391-9462-126E8CD51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2FB8F350-4687-48DD-9802-F908EB671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4F250F58-7D69-4099-8A03-FAA419B08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E9786808-F4B3-45B7-A875-CBC638B54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theme/theme1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Apresentação na tela (4:3)</PresentationFormat>
  <Paragraphs>0</Paragraphs>
  <Slides>43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5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VIVENDO COM PROPÓSITO-2005</dc:subject>
  <dc:creator>Pr. MARCELO AUGUSTO DE CARVALHO; Usuario</dc:creator>
  <cp:keywords>www.4tons.com.br</cp:keywords>
  <dc:description>COMÉRCIO PROIBIDO. USO PESSOAL</dc:description>
  <cp:lastModifiedBy>UCB - Marcelo Augusto de Carvalho</cp:lastModifiedBy>
  <cp:revision>1</cp:revision>
  <dcterms:created xsi:type="dcterms:W3CDTF">2005-08-31T17:12:19Z</dcterms:created>
  <dcterms:modified xsi:type="dcterms:W3CDTF">2021-01-01T09:05:34Z</dcterms:modified>
  <cp:category>EVANGELISMO</cp:category>
</cp:coreProperties>
</file>