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83CCE-126A-4348-ABFC-E3DB8CA9C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509E10-F407-42C7-A642-CBB813250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D30BFB-9700-4D9C-82B5-D63D4A0B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50B0-3E00-470B-861D-51C0CC31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4401B6-A528-42C7-8493-7C41A19C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BCEA5-65D3-4DBB-AFD5-DF4A89BCCCC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715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E010A-9255-45D5-BF3B-AC46E772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6DAB12-65F5-492F-8078-E2228225E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2BA24D-7CFF-405E-A1B4-540B810BC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4EF07F-A9B4-4CA0-A1BA-6CED8E75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97781-9F94-4F4F-BF7F-651140A8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CBA1C-9637-49F8-B23D-D357BF1BAE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121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688E76-8E17-4F65-9A10-4F62BDD09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93D0683-D1D0-4AA5-A316-3DD1084C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9DAF44-6486-4791-BC5E-42B0DAC3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D431DC-4704-433A-884A-C49D485E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E3F885-CFEF-43E1-9D21-F57028BB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1F869-9919-4E0A-8C4B-CCC86B92A3F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107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77AAE-32B3-40F2-8CD2-1A33193E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D93363-2149-425A-90F1-4FBF9D874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A3E21E-7826-4EF2-8865-D6F5EE9B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AE9B92-926C-410A-8B1A-5E5CFD3C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5CFD71-94A2-4345-8345-6068A793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67FE0-6D05-42D8-BDAE-8DAA20C8338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522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A05C4-7C90-4BE0-B7BA-21301F7D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30F53E-6F11-49DB-9492-7E6604180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5F61BF-1416-4754-AA1F-71839759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692548-BDDA-47E8-977E-B1FE8F57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56EFFF-DBA6-4B98-96C8-796F599A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2E5D-2CDA-42A3-B1CC-E21679E36C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502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BB61E-AC62-4D81-8A0D-29AE3B9B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145EA8-0453-48E8-8EF9-191DA5B93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36C94F-ADB3-4CA1-A904-54925A5C2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81A88E-0202-4432-8B20-79BE5E5C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6C51FB-262C-4C80-A5B7-712B81AC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BED67F-89AF-486B-A4D0-650A8909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DCFF9-A9B2-4549-8B87-0D78E780C2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229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47A94-AB00-49F8-917D-B408F547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2FCB2A-9CD0-4942-8998-60C51794D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30D962-84B6-48EE-B01C-6F2CDFDC9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3C3466-FE7E-460F-8C49-F2951513B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CACCC0-4A80-45A2-8FDE-C1F5603CB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56F1643-36ED-4542-A060-0693B212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7035411-C3CD-4934-87A2-70004E6C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1B6F0E1-23C4-475A-85B0-DD804B3C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25A38-A91A-41D5-A1F1-DD67D989DE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613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3522F-B7FC-46B8-B168-4185E935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76AA77-118F-4DC8-8FC3-D55DF86A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ED7A66C-64CE-4CAC-B2E6-79819F5CD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3D2770-851C-40B4-8FEC-4E48C96C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EF0D5-33D2-4F83-88D5-81BCBD72DA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192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459E99-2606-4EDD-A60A-E81F5A18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3C0EC0D-E1E4-4CEF-B5B8-9E3FA83A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9BB094-830B-4ED3-B2F3-BF8CE2F5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A7255-D390-4DAA-9E03-6714084B86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91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E9265-3649-439B-AA98-3124E131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3B92A0-33AD-4F1D-AFF3-79DC72427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56166F-87B1-4853-8149-F8FCD235F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E92D0DD-89F8-4219-BE19-3D0A76FD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A8795A-83AC-4B97-8FEF-2C727551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D5F734-559E-46D6-B301-A6C02EB5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B711A-FB9B-4970-AA2F-2E9A939D31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647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22B95-F7B0-4BE6-BB28-7DBD645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FDBCB7F-9234-4D47-A9F1-A6768F4B7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4086D9-21BC-4E85-8FBB-8A9641532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5D7E0B-B378-4B8B-B72A-B9BD4C30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138130-44AD-4E05-A20C-5F83D9A8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786F43-9C42-4CCC-B27A-29CF7DC3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54D8C-82DA-41A1-B553-109F8AF1CE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4537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76727B-09D5-47BA-994B-E1812265F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1B2F055-326B-4889-9FC8-D16FCDDEE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4F8A743-CB7A-4D3B-B051-79F0B0ECBB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AF4ED1D-5046-4B96-AD3F-06F4F8C6B5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3CCA3F4-52B4-4B5B-90E6-CDFE510325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1D3177-BE4D-49B1-A30A-8036B26A4BF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0C6488-DBB3-4960-88EF-89F14811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0CEE1DE-3E83-465A-9210-45E8A5B4A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35938D9-819B-4D8C-B9A0-82CCE702A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3EE3BEA-7BC5-4AE3-83ED-99651D798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FD3EA33-90DD-4028-A6BE-3CCF0920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7BFC5D5-8DF2-45FF-8F9A-A4DD8F91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E6D20A9-E40F-4707-B62A-6F06C353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CD671F1-4B32-409B-AEE5-844AD861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C1DFE6A-8BCA-4058-ABD4-D20EE3D30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9D32267-9DEF-41A5-BB67-35A475EB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A300BF0-295C-4431-99A6-5ACD6F96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6100E49-7D4C-4154-AE62-0E4FF611F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82B0FB1-E448-4B35-81E8-04DE825B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C4CE757-46EC-4FAE-B198-2713BFA4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10F82EF0-5194-4090-9DA0-9428FBB4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6FBCFA6-CFB4-4134-B235-3222E22C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41A783F-5A36-4A2B-9BE0-FA61D154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E36E8F49-FBBC-45BF-8216-84E166E5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89AA2F7C-4412-4800-81D0-7F66500B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99873D7-111C-4DFB-AA61-17CE59F7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F79C0B12-CA76-44AB-8B53-3198DF18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18C4789-71B7-4D3A-867A-33FB92EC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C06DC5B-3690-4729-B508-0110CA9A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860F5D11-5415-44EE-B2BC-274FCE98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AC78A23-BD3F-44E2-B606-819CBCFB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833E9BF-C162-4AE8-BBC8-98947587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7C82F02E-301E-42B8-9A79-DFBB83641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F5173BA-5E76-4F71-A021-8BCFD820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E738E50-17F1-4E48-A2C5-F850CD55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918A5E9F-3937-44B2-AFFA-A5D8EE92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36094F6F-395F-4F17-8EE6-647E933A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CA12A1CA-E1F5-4B7A-8FEF-BDDEE7B9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9C2D018-1D4E-4077-B81D-B617F043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A156ABA-1A9C-4459-A9F8-E2C70E5F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14CC4B9F-9EF4-4B9B-8B45-D29667F0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97DB4148-A111-4805-8ED4-F1C92B69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CF2B8C05-32E8-4133-9A73-22B1AF04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164AF56-38CA-46A9-AB0B-FE876B6E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A88E74C7-1D7C-4190-8EA6-51771285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1C426D62-31C3-4E76-ABE5-207E928C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07DEC34F-2AB6-4756-BC5E-1E61230D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BD8309B-9D94-4A3A-B73F-28D18291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C1559161-FB41-46CD-A2EB-8B07E913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2C4D553-FC8B-4620-93F2-7869BAB7D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6A87920-4826-4357-9D1D-2A9FECC6E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37B93D14-8605-4493-A92C-6A3E4905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099148C5-CE5C-4CCA-B789-D965429F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DEAEBB06-16EA-4988-B29D-C7755490A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1D909FE6-4593-4687-A923-561A6E6B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A8CFD094-5596-4E2E-84B6-8B28EF5B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696C7682-F4E6-4E1C-A370-A887A4CD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2E8073BB-2454-4087-92C3-6B71042E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AA3983E0-AD67-4752-AD16-62867332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FE5BD852-30C6-4360-A412-1CF51B1B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460C17A9-F968-45A5-B49A-80CE5C0D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6CE719B-D4C6-4EBF-B50C-222CA37B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3CD4E3B7-B361-4973-A5E9-54CA9816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E8EB8C1-2134-4EEC-A4B2-C1F5799A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06C105A-CA82-437F-87CA-FBB5EF5F1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7011673-1E70-405E-B0B8-650D64A7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2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2005-08-31T17:13:34Z</dcterms:created>
  <dcterms:modified xsi:type="dcterms:W3CDTF">2021-01-01T09:05:56Z</dcterms:modified>
  <cp:category>EVANGELISMO</cp:category>
</cp:coreProperties>
</file>