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4980EF-1BB8-4886-8327-1CF31C665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A98AD7-7EDA-4662-931E-08643F189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926846-0E23-4267-8ACF-2DD492226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2AEBB1-BF61-4269-B779-C41CBB49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B97E37-4078-4FF2-BD44-304F9921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8567A-104B-4026-BBC7-110DCD0CB2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320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93E13-43C8-4618-A8D6-75B92918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417963-5AC9-4864-BC47-EAEF7C01C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27F675-36E6-46CC-90AF-3002E2B9B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698F61-A9DD-40FB-899A-5522CE4E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47F1EC-1742-4726-831F-0A20859A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9A641-DAC6-4521-A281-3711262E38D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055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1284D2-A2D4-4CB4-94FE-F15CEE3F3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7E95F16-C4E1-4AD4-AB4F-76C03CD79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644557-7A1D-4C6B-9F10-72AF5437C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93252B-DD0D-44BA-BEED-61EC58DC6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06D29C-ECC4-43CB-B8E9-497C694B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8848D-B3B8-4984-BD5E-647A7918E8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833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AB019-94C9-4D28-B750-642D44414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4F3566-01C4-432E-994B-372C5A238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20DCD5-1FB8-47A1-9D36-6442B05A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789FFB-1616-4CA2-9BD0-C473F30E5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C2D703-2646-45EF-8727-44217880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534B6-2597-4AF6-BC1A-776E0BC933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63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A749C-DF8F-4F51-81C9-67B8C2F2F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F16EAA-580A-422E-8ACE-6C98729CA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C8BDE3-9AF4-4262-8518-3E16D8E5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AB091C-7498-4C58-9E0B-424D67161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BEE1EE-8DDB-4DDF-82AE-4B60CE03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77680-2D43-4EA8-BEF4-2C910480E2F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416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439973-7921-403E-AF63-B27CA4E1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0ACA4D-961A-4C45-9C6B-DFB657765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97484E9-E9FF-4476-B5DA-9D534329B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DE974B-A209-4C18-8FF6-28D5F46C4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48D23E-0D94-43A6-872C-182DC16E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8AB54D-32BF-4B1F-8DBA-6FCB638D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B1F05-24D3-4D61-A794-2C7F65A463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14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6F4C9-60D6-4BBC-8BD2-664E90302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7AB4E7-E2B5-4173-A68C-0853C6F99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C1DBF38-3B53-47A6-B70B-A2981B3E0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BCD1C34-837B-4C1A-A3F9-380BACBB3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F29AF6F-9179-4E22-AD72-4006B0A5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7BFBED-0400-43BD-9E90-4D51B26E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B172D27-E4CD-4313-A2D8-89F3235F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352D040-F465-484B-A973-27288DAE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63322-62EB-4021-919F-E5EB6C28CE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0098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B9C20-EF4E-4A1A-98B4-6D0CA13E9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BF6375-7075-4029-BF11-E249706A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E8723C4-6DC1-4DBD-9935-D0C48C86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DD6A3D-EE9C-4F82-9265-7710C3F6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DD3B3-6750-4472-A440-2827E64EB2E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90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F16A366-E358-4847-805B-0FA2C295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67F1D02-4CC1-47EF-825C-6BFEED3D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8130A7B-2A5C-437E-B38B-C2D8DF8A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8246D-554C-4F95-B3D9-8FFDA6596D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9359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760137-221F-4973-9C34-3C52A72FB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8FCA50-234A-47EE-8985-3A7325A27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AEED51-5BE6-4325-960A-0C2FEC27B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34B29B-9643-4897-9C67-DFC9B709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B7780D-5B2C-4B2F-8CD9-F7137A2D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42C111C-9806-4EEB-BF7F-8EC1B5D3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AF9E3-CC2A-4999-B7A6-D61DB3284A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3477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BEEC2-2B15-46FB-A722-D1D072A3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60420C7-9355-4FA0-AABB-B4EE84E64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D58D60-5135-40C3-84C0-C1553FE67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8CE804-C0DF-4A84-A06C-512D06BC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02CDE3-E269-4B73-A1C9-531E0F36F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0C3596-39EE-456F-9300-1F14654E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A065C-6F38-4250-8CC9-EB976FF0580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696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FF7EDA-3CE1-4B38-B0CF-6FF55C2E2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4105BC-FB8B-45B1-932C-006660C76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4C200F7-E5E0-45ED-B401-92D255177B4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7BFBF5-47A9-4473-8F1C-F8FEF48B62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6DCA43-D775-4C2A-B807-6DA9D087C4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CF7DA1-3269-4D0D-9DB2-E09E26C74E0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01A8263-4617-42BC-9C66-29F8E6946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A9319C9-6316-4E4D-9AA5-713857287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F9EEC4A-BB08-4B3C-A224-A04ECD475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BC2831F4-544D-4AF0-8D0F-9F525663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D17E30CE-968F-4CAB-9197-6EBD2D38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56FF503-EB89-4433-9ACB-4C98F3167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4E3E24E-3CC8-450C-8261-0994178A2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5745B322-CF16-4020-B206-B91AA55E5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8F3E0A7-FF7D-45AE-AD44-C4E537970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841A0FDF-D310-4653-BA3B-EE4A729A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D6BE94C-6689-44C9-9856-D05E90D13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A879249-8E9B-45C1-8767-9165F79C2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BA64082F-EF33-4CB3-A77A-B380ADED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7CD658C7-A599-4D15-8E64-7419E0022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BC678F1B-DBD3-4D16-9581-A4CD463AD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2D3CB203-4BC5-46BD-8E88-F068F6EEC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7BC69F4B-892A-481C-A229-81BABB30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5D9F0F8C-AA3F-4673-A0AD-A52395D9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89DA6E30-AF56-4F20-8876-D4CD6E2FC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FE21CCD1-CA74-4E1E-9D5C-C92830FE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39155151-B7B2-49A4-8FA0-D6C017F5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94638E7F-C65B-413F-A76B-55C5CD695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7C6B580-CACA-48E3-8A75-BC27A0A3B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CEA58E1B-E270-43FA-930C-DD68F192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418A54F2-1C5E-4B68-A85E-9F290DE34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092AEA8D-E7C4-4884-B569-329459253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17078BD1-7032-4D72-9A92-1E397398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5C55CF90-ABB5-4BCB-81C8-64EF80178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7C285051-81BD-414D-B41B-B33B6FEAC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7F187DC7-CFED-4F48-84BB-2609FBE35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5FB20C96-A056-4896-A250-C1AAAC849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33B37222-E345-46F9-9B22-BF8F7710D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851329AE-8815-45D1-A178-7273C9B5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A8DA0B0-C4E4-4083-88FE-9332D56F5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7443EF87-E069-40F2-A1CE-F6091C25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F5107CD9-3440-4234-A785-1120ECDE4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53009428-4CCC-4A14-9AA7-5DBC126C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9B14D6A6-69EA-47F1-8306-AFC4A56BC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5AEC0D4D-C2EB-4D4A-A08C-0D5B9414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E3FB6C95-EBF2-44C6-8BF6-3667FDE5B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3793F3D8-B78A-4C46-BD58-97CB27163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7BA65373-4A41-45AB-86FF-387F7A8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53CDD84B-95D7-4362-995A-9AA8D5F69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C32E190A-A230-4B2B-B4B0-8778F9A1F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F6779E7-A07A-4142-9A85-E19ED47F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211F3D86-415C-46E6-9120-6D0A707C1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1BC419BA-E48B-4AAF-A3BC-78DC6471B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FCB11068-A5AC-43AC-B3E8-60A34AE21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442FB076-FDC6-4E74-AFD8-7F6908D68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64151491-1441-4433-8522-572ADC113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E9387C3A-ED35-416D-BC1C-3EBA1BEE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761F3091-6941-4007-AAC9-2BFB8F4C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D898D588-D042-4F88-9604-7D669AD08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C951C4B4-F484-4C7A-AA8D-2D2DF3D0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522DDCDA-4153-4FC8-B479-0BC2F4FE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450887D-887E-40D5-94E9-842D4D8A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2DDF6886-8A21-4377-8711-BBF11CCE7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89982B73-B5D3-4B5C-9251-A3F08748D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3EC6F3B5-8349-4F62-BB92-324659B1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1299076-357C-4ACA-99FA-421B22C92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8A48CEF-DCE7-44FD-B0DE-1B1EB3BE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19A7B7D-7CD2-422F-847A-0B9D016E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62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4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2005-08-31T17:24:57Z</dcterms:created>
  <dcterms:modified xsi:type="dcterms:W3CDTF">2021-01-01T09:06:08Z</dcterms:modified>
  <cp:category>EVANGELISMO</cp:category>
</cp:coreProperties>
</file>