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982D4-E6F4-4348-97B6-96405A8F8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43F662-65C0-4FBD-9334-F1A66CC89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D8248D-7CF1-4998-8D82-00BF85F7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1E1710-3D75-44A1-ACB3-07393DD3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5E130C-C028-495E-B1AC-3AA991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3791F-63AF-4F60-A66D-6050395BB2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720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25BEF-A601-4954-A6E1-D4CBBB59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57085D-5288-4F9C-A595-BD9F683D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1F8F88-7A68-4D4D-8089-1FCD4849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480D3B-D183-456F-B3C2-F62D18CF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39F5A5-5301-4364-87DC-70E43928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25F37-357F-4999-A0CB-FCF0652B9C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911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F34EE9-02E6-4D81-9883-E9DBD9F1D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98DCA1-2982-4E0B-8AEF-62B1A23BC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4A83FF-0F78-40D9-A707-8E9FF768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B82F1-1673-4B23-8183-75A19D88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92D0E3-3AD6-4DA6-AF74-E1DB2418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50C27-2F7B-4335-82A0-4A3EF88942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391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440CB-41C5-45C1-BAD3-24544A76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DF37E1-1B36-45F6-83B8-1CF24794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925083-9E99-4705-9A7C-292CA609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A05736-9505-4DF9-9515-E1137F23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D88C59-684C-4AD2-93A9-E6E47EF2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59624-3BEA-47B6-910A-B289FF2809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143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65408-6C8A-46B7-9943-3D2AD995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A74587-CF43-4EBC-B77A-1526ACD82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1E5FE5-6A6C-4F37-AE52-BAB0DD6F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BC0ABA-762C-4BE8-B1DA-78FF9240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445F08-7C48-4888-9739-E4BCF20A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FE87D-CB33-4757-B001-A71DB35382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933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2FBDE-1BC8-44F5-9855-87A5F8C9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FE6A31-EAC0-4815-AD69-F586F3C57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CEF980-C1A8-47EC-B8DD-C58A01412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EA552C-302F-43F7-A556-D70884EE2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5AD069-25A9-4E4F-8492-9B61AC5F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E67978-B686-4F0F-B857-D7492633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1EB3A-A59D-4850-AB42-D8ADBF1152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87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FD948-9611-4DB2-9563-D766E121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E5C428-6036-4FF3-B64D-04A817D5B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94CB38-5F98-481C-A88D-E2B5DA543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06CDC1-E04F-41BD-BA3C-114266A4E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D3FBB6-A1F9-4B7D-A6C7-E9318652F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D4C2D0-2149-4417-9B82-8C24C01E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13720DB-32E6-462C-968F-7E1D3F87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190AEDC-7183-47FB-90EE-322B03F0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A33C3-8887-4C19-9610-AB89C54D1A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221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2FC83-C10B-43A3-8FE4-35231E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C7B6122-831F-463F-AAEE-2030D4B8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CBEE0F-718C-4B85-9501-E7200294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988629-A136-4107-9786-2093B600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7C72F-FEBC-4AE0-A106-B34D716CB4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484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7131CC0-F24F-45BA-96E0-B665F4F8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CF83F77-3C61-4193-A922-74660280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439FC6-9C6B-4BC2-A6E1-1376F245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FFBF3-D585-445B-8698-1448B9057F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346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A60ED-3B5C-46FF-99A0-56FBF2B2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060F24-AC19-4F2F-9CA4-9A9F1ADC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36EED5-DA00-4833-852C-0DA88641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243EB0-A381-4130-B114-F25E133A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27D8A1-2D6B-4467-8FEF-1655ECE5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6E4914-9075-4E42-AE6A-8709FAE6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156E3-DC13-4980-A71E-FC999E9F79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46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6E4A8-F2AE-49B7-B492-8D938BD7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3A1B87F-F94A-4756-A3E5-AA76D8D41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8A5E16-7CCD-42E8-BB86-B3BC7433D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1B9571-7553-4A8E-90F1-9A9003AC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8187F9-FEC6-4E3D-9546-A56D27F1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912A34-F2F0-4983-A5F3-690EAC18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601BE-F442-46C6-B49C-12A73B7AE4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13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1E212-FA96-491D-BB4E-8F46F9A5B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E897F5-D8B2-453F-A0D5-B1F0251DA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A79A3D-9422-4F60-BB48-1C065926CC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51753AF-C8A4-4431-87FE-E891C2AB6E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A9BD2D-847B-4715-8994-11C761F026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FD3B6B-F4BB-443A-9D05-4B78FCFB0EC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509562-B8D1-4096-9793-B1315C85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A9D147D-F9BC-47A6-B3F3-5BBC04E1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F480DDA-DA61-4B36-A870-43898686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6ACA6F1-B6B2-4A9A-96A4-DB025363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DB8B6A7-14AC-4701-8C51-37C62CE7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3EE1EAE-74E1-464A-88FD-BCB68C06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C04302F-9328-4124-B298-485B48F96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2E2B86F-9185-4E9D-BC37-31BAFA23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503DED0-6837-421B-BE28-9EFA32DF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35630E5-293C-4FCF-B8DB-271D3332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1CFCDEB0-B67E-4453-A077-96EBDCB4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2E85C8B-1941-4749-BA53-4D73621A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413C829-C6AC-4D73-96D5-C8785672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A993412-ABEA-4217-BEB8-9AC59BC8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9EF7BC6-292C-4E67-A47C-ACCC5F91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876B08E-F8A1-4070-B644-533A886D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447BFED-332D-404E-82BC-1B44C2FB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868561A-88CA-4B76-A40A-CF3ABD2A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163888AE-F141-42C9-8B5A-B7F3A790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65F51D1-CF23-4512-9795-693B5110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79A9F05-1D73-4C2E-B544-1B6ABE14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9FAD1CB-1A2F-4376-9C4B-030440D5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0A209EB-B403-44B5-96CD-3A41B17E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1CDF4BB5-74BB-4177-8FAE-FFA75B91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45628AC-D89A-4976-911D-74874377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E45C024-EC17-4B73-8126-1E99EAB7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C5C23A40-F7B4-4045-A57A-5D80C511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556A1EE-C616-4AB3-A3D0-8943AD34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9FD900F5-ABBC-4B22-914E-41A462C8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F4CA3BD4-5D44-4C26-83EA-0F52D925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47F1D5D5-A499-44DC-A2E1-E699B20E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81072D4-75E0-4EF6-A688-15BAE811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B05E05C3-AA18-43E0-95E7-BC9A9B0C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F8884D-AE70-4586-BD22-966D718B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70FF9A6-A6FE-44CE-BABE-813A140C5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4D591D40-70CA-4ED2-A6C1-1CDF5C28A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221B6AC-EA87-41C8-9399-CFD740D3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4EED731-04D8-49CC-A25D-DD29DD33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65A6C832-1FBC-440E-8A0B-9759E213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96B11F49-B5C0-4767-9ED3-BE0726B2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3F60CA85-04B8-4B4A-BE76-FA1EC3D4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E61581A3-7E5C-44FD-BF2D-2B01B6AA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EC2131B4-C356-4C0D-A6DF-9D410A36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48B1200-7E85-4683-BF9D-CE2FFF9D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F5D2292-6B96-4BD5-AB83-C8537A76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713844E5-4E6F-42BC-AF31-CB9CEC1F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76B94C1-A5D2-4D4F-B26A-B2F3B2EB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121FE45E-9EBF-4DCC-8D97-40BCC36F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751C8EBA-AF05-4E60-B41B-2A7BB853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7632127A-265B-49D2-8B77-030873E2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28399801-69D7-4877-B6DA-10851945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56DE15A-AB98-4379-B216-0D15554C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8E98BB41-4643-4D63-8021-FB33CD7F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62BBBEB-47D5-486C-88F0-A298F21D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BD1DC4C-EE5A-4190-BC67-9F13843E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F68A103-5C6B-4755-8144-E300B341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1384BF9-9674-45AD-B7F5-C8259206A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9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2005-08-31T17:25:29Z</dcterms:created>
  <dcterms:modified xsi:type="dcterms:W3CDTF">2021-01-01T09:06:21Z</dcterms:modified>
  <cp:category>EVANGELISMO</cp:category>
</cp:coreProperties>
</file>