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D83436-9A36-4224-983D-6549EDD02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BC717B-46DF-47D5-8578-555DF93F2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001620-0C91-4D80-9DF6-DDCBB043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5ADE81-2317-4E44-A366-3BCFC190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799573-3B45-4186-8975-9C6504D4C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2AD1C-7407-491A-B09A-01B09B50B0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25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381CFB-48BC-4AD0-AF8A-3B67A3D1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CF651-D415-4817-8E71-8E6CC874C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B446D0-1283-4032-942E-A6C56693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E243E6-2D7B-4C47-8D10-623B42856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899C43-2F35-4805-A182-2BD2F12A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7DB00-8C97-4FDB-A9A3-46A73416190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595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6F4BE3-92C3-4D92-89C8-DA29EC989D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C5FA9BC-0822-4E35-A054-FD653BF97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A1B2B4-51BF-41C2-B7B6-2B826CBB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E4D457-18B5-42A1-B107-835CBAFD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8FFFB2-4760-44ED-90BD-2C42EF28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62403-31FC-4C32-B859-57E75C6BE0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5702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74450-ED3D-4FAF-B24F-6C037813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EA60B7-8C5F-4FEE-9751-B1B2243E7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BD0617-2BB2-49EC-8266-FA03DCA6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41054A-9DC7-432F-AF0E-8B8206CD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276F4-BB9D-4908-B7CB-A2540D37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CFD3A-1913-41FF-952E-695E17E929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456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37C49-C0C8-4C1E-A303-53C28F54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2D7F91-5BF3-42D1-9BEC-1E89BA273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1F10E4-52AF-4751-B4B7-8B1B6FFC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9696D6-DAD1-47F0-8E0F-331C0834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AABC87-600A-4274-9D0F-B40EE72D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E6765-AB90-4FD6-9211-708301CBD30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8163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044E8-4022-4129-B1BC-8054CAEA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B23143-9316-45E0-847B-E38D958C5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CAE5025-7C63-46F1-AE46-E1BDBC754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E0A986A-1DDE-49E1-9E65-82A21B09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9C2976-FC36-4E3B-8D71-39C30B85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A05A41-F819-495D-8A11-1F83FB92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907F1-C176-4B89-B278-44021D3DEE4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877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0062B-510F-47D2-AD01-142CEE0E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56018E-AC27-4256-BDA3-89876422A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A07B91-9C70-44DA-B9A6-0F1FA6EA9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12F1B0A-9C4F-4045-B922-F70C78440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977D1AC-CB08-4E64-BE6E-2BEA8E96E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E191429-4227-42AD-B5F8-BD5B946A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1E2994A-7158-4D63-9D88-A3E2F355A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83176C9-7815-4C7A-9789-0E6B3ECE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38DF2-6CE2-4C6A-BA78-918D2614FB0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3176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4F7CD-5D30-437F-ABDC-E0D4F228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690A3AF-3568-4C63-8DF7-CC550E176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CDB509-80FC-4A73-909A-3872007E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20177D6-F6BE-40A7-B7FB-05C1A5B7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5626F-425E-4B95-9542-FD350FB63E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89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13727A2-D973-4886-B72F-7F5FFB20D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EBFA16E-2379-4EB5-BFDE-3070704A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211E8D-9BAD-4D0B-8CCD-70940E296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04D59-9B9F-412C-95E7-1D8CB01008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701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D078C-EC7D-460C-8770-192A02C2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394174-02E8-45DA-8147-5488B12DA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8232DB-3B10-4107-8F4B-1ACB9A3C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696523-5CC6-4588-80A3-0D9D4C70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930F7C-8546-4169-8031-7EF34D04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7C223F-D69A-474C-8237-ACD658351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5D4BE-27EB-499E-82DF-4A292C070D6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779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BBEEE7-8214-4AEC-9087-0E4C659E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7B2DE44-5EAD-498C-B823-DA6EC03FB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77FC39-CB4D-4764-9968-4077952DC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04F65E-ED6A-4DDD-BAD9-E28CA72A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99EB9F-99DE-483D-963F-5B6DBD86C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AF69B9-4961-4F5C-8F41-184DE260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F6DF5-C2BD-4089-8CD3-009A6B83231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719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DE6CCD5-BDDE-43FE-B18A-8657173AF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EEC5F5-FB8D-4B79-B121-406EB15A5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B20D03D-F0FC-4AC0-A675-1DD9AD3977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87E23D-1A72-4892-B534-2FFFFE11D0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E67DD7-0EEC-40AF-A23F-EE00D35CFC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0F6F883-9EA9-42E9-9FA7-762E648F1A1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D3FE72-A5D1-48E8-90EB-5996A864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55A54ED-1F15-46F7-BB3B-893A0D5C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B8B92F2-8A8D-4CBF-914B-58B91DA55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C9853FC-8923-4EE1-A485-410BCAD2A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958A89F-5185-4395-937A-891076725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FE0DF74-6E4A-423B-8FDC-B59552D83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583915F-EAA3-4E9D-B665-6A7673F9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29D29558-A02D-4B68-88E5-86467AA9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09902750-DF90-4703-81BB-1852B07B1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811CB6B2-A414-436B-B30E-FB1302E3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2AB0AFCD-1E9C-4E09-9AEB-B564294A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2411286-D307-4252-9364-B8162C238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7F8CB77-7886-459F-A054-04113A58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6A23F2C-E9C4-4AA7-BE94-48317D4E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1C218DA-E228-4E3B-8C7D-F13C7632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F62CAED9-35C7-4978-A9C8-8D0B5FD3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1023F44E-DD62-4091-8F5A-224A049A4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64E86F2-565D-4133-8C58-34B3220A9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E825651C-56B1-414A-8B51-D2DFE41D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19DCEF3-76D3-4280-A280-54D66905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AA89939-3B04-494B-8C62-ABA442111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D9062F70-4DD2-4B19-B3DA-22D45336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2E04C68-F7DD-4312-833E-7EE21861B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4B61D7E2-7A48-4BC8-A766-F05514431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52513CF-785A-4C19-9704-1A7066C5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D0E7187D-F48F-4997-A398-E1CDD4B6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7EA7F67C-41C8-436E-B369-9C07018D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425D5A1B-75F2-4D19-B2E5-345CB28F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3D307722-20B0-4F5A-9701-2DEA52FC9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68F2FB5E-F4BC-4DA0-B453-E3F9B0C29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45429646-35D8-417C-8B50-A6F10E04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CF8FCE80-C257-4FAA-AE2A-A9162C2D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DDEE60D0-1BC7-4EFB-B7A3-4332B257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85EB2BB-01EE-4B00-BAB3-662B0007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1DD5B023-B43D-431D-9E98-35D9F75F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B626625D-BF2B-4332-9072-E348BF4DB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1A61195F-E3D6-4738-B55D-E9000A4AA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D8B1C325-4177-457F-B833-6A30524B4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AD940D36-3446-41A7-846F-8CEF5D52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1C047F98-1536-44D5-92FA-078AC0368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5238F22-1FBA-4681-993A-32362A09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DE0AF976-45B1-4CDF-B0D4-D4C77241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7725A76A-AECC-4C78-A60F-C83A4E97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9A05C05B-49A8-424B-92C0-A107533AC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9B6F18F-0F65-432B-B294-B6F999F58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6949296C-DDB9-4075-B956-0E2FF888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656D850D-F3A2-48B4-BAF1-CFD79C58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3F896A00-704A-411F-9B55-78BAA87B6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65B6C28B-1447-4BA9-A037-8454B823C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1C3F8409-6B71-49FF-BA7E-59AA77C5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5B7E8AA-09F0-41C6-A656-4CAF61B4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65F543C-BF78-44B0-9D37-B850A171E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EBACA9D-05E9-4AED-87A6-2E3B06F7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4A2C89D-5501-40E6-9634-D46C86E55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6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2005-08-31T17:41:11Z</dcterms:created>
  <dcterms:modified xsi:type="dcterms:W3CDTF">2021-01-01T09:07:39Z</dcterms:modified>
  <cp:category>EVANGELISMO</cp:category>
</cp:coreProperties>
</file>