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C4499F-B2AC-4C05-91C4-0B21A8078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7EC43EF-5467-4E21-940D-8587A5C2DE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3AF511-4203-4E2F-96D7-DD067CF4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C1D833-6A5A-48CD-81A7-F7B29E24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A6060A-DF0D-4E59-BDDC-69544E54A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558F4-9AE8-470B-BE33-D5DC1BE02EC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28748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22F245-10C9-41D8-8EFA-95935CED7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CB70CF5-94F0-446E-80DF-FDA50272B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94F7FC-ABC3-4FAE-839D-6710021A7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143102-84A5-4EA5-AFEA-A1F06B212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BBEBE85-12DF-4B7B-8E15-4D8C9F1D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76A1A-5394-40D6-ADCE-BD44C252288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84125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8A2B07E-52FE-42FD-A011-3B07A5C6E3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CC838B-29A5-4FB9-8BC8-7807E69AE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1CD1E8-A96C-42B8-8FC2-CB8129497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E6B3FE-0C73-47EE-B110-0299AA352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5C1810-DF56-41D5-8E82-08239E104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0423AB-0EEC-4F46-B790-CBAE725A3CE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6558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280D09-62CA-4064-A06A-53F36684C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F5500E-3D2A-4EFD-837E-1AE956EB6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F07D36-973D-4AFA-9A99-9B5872342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9A49D2-6BED-4FB0-8EA5-D66C63097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D1A823-65BB-4FDF-B5F1-A009C653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E77CF3-E3CE-44CB-A498-4672565E778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96287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9279C3-FFC5-413B-9570-6E3CA2232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7611A4F-AFAB-4789-ABCB-A31855587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377E05A-ABC0-42B7-A7DC-7907629A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6A8B80-8979-4FF0-BE3F-02006D098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11E15C-219D-4EBA-A3CD-E12303AAB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8DCD11-98AE-4115-ACA6-98E24B74C8F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9586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64244E-9886-48B1-9567-C36D1A88A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EB3341-458B-48D0-A8C3-BC3342A7BE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4D0DEF8-6ABE-4722-A4E9-815CE00C20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F8F9045-142B-47A4-A1D0-A502F445D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E9B85CE-C15B-444D-B77E-DCC7669DC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910136F-6989-4DF7-B8AB-93241791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50874E-1BE2-4027-960B-1B15C9C7E7E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38914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41F818-14C1-439C-86A7-E1278767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8A2BDF3-2016-408D-830D-9149B476A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D83F8E4-CB0F-4DA3-978B-97D282BDB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C3E7B69-9F30-49A8-900A-A03F7EF39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117B4FA-2F70-4F9D-B2A9-C890658EE1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6E42B1A-6483-4C79-B19C-CEE48DD4C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B322BE0-E140-4089-8D1C-A5412F969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342C067-A2DB-4247-A4E7-E83136384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8FC4C-3EA1-4334-A9C6-2F4D8DA6FCD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70023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DD274-DC24-4E90-87AF-0AD885B66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F5F1824-5B03-4252-B660-DE2180528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B604850-0985-4350-ACF3-46BC9D193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5E3CC30-AA44-4BC7-ADF6-9DA9CC4E1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EDAB9-A920-45E2-A51A-D453589B789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44520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CD10311-516B-4C8C-B8D4-2E20C6EB0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CFC9FB9-C1FF-4A2D-BA25-A2E1688C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C82FF8B-DF86-4C2E-8D8D-B139DB3CE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16444-4162-4D07-A1C0-6A3272A6C81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56445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7D55A9-4285-4221-8949-BC3AAE21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F1E316-BB07-437C-82E4-18C4D7A2B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E519DF8-6B05-4F63-A0AC-599CE0BE7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75A796-F96C-4D1C-8AE7-C4BD1976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A60980-BC35-4ED3-B035-CF3DD3711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04CD053-4C1B-4D43-8E4B-DCD67E32B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E16E4-F76E-43A9-BFBD-9FA56908D83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99167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A354E3-4706-4597-8B54-2949C4456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E16D63D-AED5-4884-8521-DB7135D5B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DD4FA18-CF6D-4F12-AFBE-8E6999B4B6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D18217F-E80F-474B-8D0B-82AFC477E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E77A39-3F5C-4FF2-BC47-8455C042B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96B2118-E2D3-4062-B283-4BCAF0A97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FA1982-B2BE-4B23-90FA-529F0472306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65704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569F802-D441-4B6D-BADA-0CB76DDEF9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3E161B8-9F5D-4542-A075-C6DAB9D17C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6062C07-67AE-488F-B06D-74E7CFC3CAA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5FD3200-F36C-42B8-9E8E-1E81AE9598C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BD97525-2F8C-4D2C-885C-4A11F008CE4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3020400-02B9-4729-A8A9-5D24F5B1632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D6A05C5-1911-4E21-854A-68860A7F2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54C7DB6E-84A8-4E7E-BC6E-B48EFAFD1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A0F8BCA5-BD4D-43F4-83A6-8AB684FE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715A9EFD-69F1-4E82-9730-D35AB75F0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9DD58A48-A3D9-45B9-94F4-6CB45DCCD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CCDEC53-5DA2-4FB8-BD5E-D5771A395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C24D19D6-A033-42C5-B717-839507384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8D8DC11A-5BFA-4968-8B7B-57451497B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F8887025-DF6D-414B-B79B-8464D3B5D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209447B5-7693-498B-8E31-C9A7F13FA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4CAF4EF1-CCA4-4EB8-9BF7-8AF6EBCE5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49743EC-A15F-4843-8EFA-5006513A0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FB05B387-0E30-4556-AE19-935637A34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BF666AF2-67DA-4E44-B2B7-A4592954D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D56D23CD-2F69-4CB4-B496-CC8DB7FDD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41A31784-C3D3-4F8F-AD89-C3B5852E7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24E806EC-D77D-41B4-9DB1-B333AC218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7CBF4DA6-0ADA-4669-A5C8-61C735F83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4656ACA2-3C6E-4933-A1D1-1D5DC4E3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BA3B850A-4794-4045-8DFC-C6148D392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6C5E92F6-2C03-4E94-B98C-B11609D83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B18AECEE-A38C-430B-AD11-121FEBA22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19D8428-5469-4BA0-9A96-76BAE8D9F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FB243E7E-561A-417D-B325-87C7F2CAE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0A7DD396-1BD2-4754-A970-7A9939886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C489EE29-D8F7-45D7-99C5-F4F936728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A488DB96-DA29-4F63-92E8-0441E7079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CFBF53FA-68E5-41D5-8296-56CA3E5C1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F991407C-B1DF-4586-9731-131B4D17F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74732B2D-68C0-4372-9078-B5AD6B606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2E837F38-7CFF-42C3-9C8F-DAA6CE729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6628A824-F63A-46CE-8A79-C59F5AB51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E81B91D2-93E9-4399-8D26-0A4710867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15BA0AE-FA7D-426A-9290-1BEAE8A37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81D73836-B51E-4E22-A5BB-2F4358121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ACD1B4EF-144B-4D9B-952B-DFD6C0840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F44DC44D-323B-418F-A4E9-EB3774EC2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700C6AC0-AFD6-4F59-941A-877457824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DA847871-4D25-40CF-A221-8671DA435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4AC68F6A-7A31-4F59-9BC1-7525FEC25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A1FF5701-E66B-4B34-AA2A-A8CAA64EF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2A91E962-954C-4691-9461-0F795969C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F41C52E0-5A4B-46E1-9428-8EA2B8B79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DCE8834F-AF3F-4946-87D1-C17FCA5AD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2408987-9A9C-460C-B936-20009584F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8EED717B-C911-4B36-AA7D-0F85809C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C8C21B5A-8C6D-4E1F-8814-51B9E85E5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FE7D5908-E907-4A09-B1F9-16B51AFCB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F88A20D0-1302-4AA1-B15E-6309BC3C8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773EEBC9-C042-4C49-BFD4-8E791F2A8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C7294F6C-45B5-4E2A-9865-A5E548524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F777C329-5603-493C-A516-39922A99F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236C32BE-92B3-457D-A100-226E3F0F4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C137230B-3251-4EBB-803F-68B98B3D2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9B7BCC80-359A-4909-8A93-C7D50B282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C268474C-0F1C-4F73-85B0-85865B517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C509E4FA-F644-4B62-B30E-52FFAD973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FD227211-A4F2-4157-91B8-D68A3ECB9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8EBD9EF9-3DD8-4195-ACD2-3AB035504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D8D978AE-FA60-41D6-A928-0752D174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0323D73E-7DFD-40BD-8360-D4B4168F1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06E8A2D3-8BBA-4067-A1A7-C076074AA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8A1BFFFE-D554-40EE-8066-CBCE7C19F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8BA96505-5FC3-4ECD-BCAD-9CB97C284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4444E4CD-F51D-49C8-8040-92B9EEB7A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3007E136-A1AD-4737-8F4F-7BE93E799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ED04D44F-4EF8-47D7-992A-103B8121C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C0D04B46-976F-4203-AA6A-34AFD1C31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3ECAF7AF-D274-4E32-A18F-9E67B21DC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1C7CCC13-F0B5-45D7-986C-19E61FBCC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4E820382-EE2B-400E-AD24-385D320D0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E1E6388D-CB44-4945-B552-EB73AFEB7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F0FC2726-BD6B-4E09-BF16-45082BD9F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A896BF99-566E-44FF-9B7B-9065DEEE8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4DDEF4B1-4047-484F-BFAC-F0312282B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A2C62448-7ABF-4319-ABB9-151C42E91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C8E5F3BC-DFD4-4DF7-A4F0-145CBDB91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030BC45B-A116-4A63-A006-B0768BFA6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Apresentação na tela (4:3)</PresentationFormat>
  <Paragraphs>0</Paragraphs>
  <Slides>78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78</vt:i4>
      </vt:variant>
    </vt:vector>
  </HeadingPairs>
  <TitlesOfParts>
    <vt:vector size="80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VIVENDO COM PROPÓSITO-2005</dc:subject>
  <dc:creator>Pr. MARCELO AUGUSTO DE CARVALHO; Usuario</dc:creator>
  <cp:keywords>www.4tons.com.br</cp:keywords>
  <dc:description>COMÉRCIO PROIBIDO. USO PESSOAL</dc:description>
  <cp:lastModifiedBy>UCB - Marcelo Augusto de Carvalho</cp:lastModifiedBy>
  <cp:revision>1</cp:revision>
  <dcterms:created xsi:type="dcterms:W3CDTF">2005-08-31T17:47:21Z</dcterms:created>
  <dcterms:modified xsi:type="dcterms:W3CDTF">2021-01-01T09:07:54Z</dcterms:modified>
  <cp:category>EVANGELISMO</cp:category>
</cp:coreProperties>
</file>