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3" r:id="rId4"/>
    <p:sldId id="265" r:id="rId5"/>
    <p:sldId id="271" r:id="rId6"/>
    <p:sldId id="279" r:id="rId7"/>
    <p:sldId id="268" r:id="rId8"/>
    <p:sldId id="269" r:id="rId9"/>
    <p:sldId id="280" r:id="rId10"/>
    <p:sldId id="281" r:id="rId11"/>
    <p:sldId id="284" r:id="rId12"/>
    <p:sldId id="285" r:id="rId13"/>
    <p:sldId id="286" r:id="rId14"/>
    <p:sldId id="287" r:id="rId15"/>
    <p:sldId id="270" r:id="rId16"/>
    <p:sldId id="276" r:id="rId17"/>
    <p:sldId id="288" r:id="rId18"/>
    <p:sldId id="289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51406" autoAdjust="0"/>
  </p:normalViewPr>
  <p:slideViewPr>
    <p:cSldViewPr>
      <p:cViewPr varScale="1">
        <p:scale>
          <a:sx n="34" d="100"/>
          <a:sy n="34" d="100"/>
        </p:scale>
        <p:origin x="21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051BB8-24E6-4286-8D1B-5E6925BAC9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240F56-619C-47F7-BECF-B3D548C71A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6A948B-2729-4E32-8FA9-3F7C51CB4AA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523E6962-1CF0-4260-98D0-9ECA288875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F5B0400-40BC-424D-A719-CE73B0FEC9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E64698E-9D85-43A0-84CB-299C0613D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0C8DF2-9CFC-4D71-8A71-3E4F8E6C4F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ABC7883A-5AF7-4B78-BF09-DC732ABA93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F1166C57-A359-46E2-8CEA-67DDA293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F4A7B7EB-A815-468B-B93A-DDED8284E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7B9AFD-FE33-4CA6-BD43-25BEA245A9DE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7FF7EF74-E1CC-43A0-A3AC-B0F01E188E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167A6104-95BE-4DFF-9B44-4A8B8BA3D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altLang="pt-BR"/>
              <a:t>SS 2006 – Tema 05</a:t>
            </a:r>
            <a:endParaRPr lang="pt-BR" altLang="pt-BR"/>
          </a:p>
          <a:p>
            <a:pPr algn="just"/>
            <a:r>
              <a:rPr lang="en-US" altLang="pt-BR" b="1"/>
              <a:t>O Espírito da Verdade</a:t>
            </a:r>
            <a:endParaRPr lang="pt-BR" altLang="pt-BR" b="1"/>
          </a:p>
          <a:p>
            <a:pPr algn="just"/>
            <a:r>
              <a:rPr lang="en-US" altLang="pt-BR" b="1"/>
              <a:t>I. Introdução</a:t>
            </a:r>
            <a:endParaRPr lang="pt-BR" altLang="pt-BR" b="1"/>
          </a:p>
          <a:p>
            <a:pPr algn="just"/>
            <a:r>
              <a:rPr lang="en-US" altLang="pt-BR"/>
              <a:t>Na quinta feira à noite, durante a semana da paixão, Cristo falou com os seus discípulos sobre a vinda do Espírito Santo que viria para conduzir os discípulos em toda a verdade. </a:t>
            </a:r>
            <a:endParaRPr lang="pt-BR" altLang="pt-BR"/>
          </a:p>
          <a:p>
            <a:pPr algn="just"/>
            <a:r>
              <a:rPr lang="en-US" altLang="pt-BR"/>
              <a:t>Hoje o Espírito Santo continua conosco, nos ajudando a caminhar por toda a verdade. O desafio de hoje é: Você está permitindo que o Espírito Santo guie a sua vida em toda a verdade?</a:t>
            </a:r>
            <a:endParaRPr lang="pt-BR" altLang="pt-BR"/>
          </a:p>
          <a:p>
            <a:pPr algn="just"/>
            <a:r>
              <a:rPr lang="en-US" altLang="pt-BR"/>
              <a:t>Ellen White declara que “Muitas coisas há, aparentemente difíceis ou obscuras, que Deus tornará claras e simples aos que assim procuram compreendê-las. Sem a direção do Espírito Santo, porém, estamos continuamente sujeitos a torcer as Escrituras ou a interpretá-las mal. Muitas vezes a leitura da Bíblia fica sem proveito, e em muitos casos é mesmo nociva. Quando se abre a Palavra de Deus sem reverência nem oração; quando os pensamentos e as afeições não se concentram em Deus, ou não se acham em harmonia com Sua vontade, a mente fica obscurecida por dúvidas; e o ceticismo se robustece com o próprio estudo da Bíblia. O inimigo se apodera das idéias, e sugere interpretações incorretas. Sempre que os homens não buscam, por palavras e atos, estar em harmonia com Deus, então, por mais preparados que sejam, estão sujeitos a errar na compreensão das Escrituras, e não é seguro confiar em suas explicações”. Caminho a Cristo, 110.</a:t>
            </a:r>
            <a:endParaRPr lang="pt-BR" altLang="pt-BR"/>
          </a:p>
          <a:p>
            <a:pPr algn="just"/>
            <a:r>
              <a:rPr lang="en-US" altLang="pt-BR" b="1"/>
              <a:t>II. O Consolador. João 16:7-14</a:t>
            </a:r>
            <a:endParaRPr lang="pt-BR" altLang="pt-BR" b="1"/>
          </a:p>
          <a:p>
            <a:pPr algn="just"/>
            <a:r>
              <a:rPr lang="en-US" altLang="pt-BR"/>
              <a:t>1. Convencerá o mundo do pecado.</a:t>
            </a:r>
            <a:endParaRPr lang="pt-BR" altLang="pt-BR"/>
          </a:p>
          <a:p>
            <a:pPr algn="just"/>
            <a:r>
              <a:rPr lang="en-US" altLang="pt-BR"/>
              <a:t>Sem o Espírito Santo trabalhando em nossa mente não perceberemos os malefícios do pecado.</a:t>
            </a:r>
            <a:endParaRPr lang="pt-BR" altLang="pt-BR"/>
          </a:p>
          <a:p>
            <a:pPr algn="just"/>
            <a:r>
              <a:rPr lang="en-US" altLang="pt-BR"/>
              <a:t>2. Convencerá o mundo da Justiça.</a:t>
            </a:r>
            <a:endParaRPr lang="pt-BR" altLang="pt-BR"/>
          </a:p>
          <a:p>
            <a:pPr algn="just"/>
            <a:r>
              <a:rPr lang="en-US" altLang="pt-BR"/>
              <a:t>Sem o Espírito Santo trabalhando na nossa mente não poderemos receber a Cristo, o Senhor, Justiça nossa.</a:t>
            </a:r>
            <a:endParaRPr lang="pt-BR" altLang="pt-BR"/>
          </a:p>
          <a:p>
            <a:pPr algn="just"/>
            <a:r>
              <a:rPr lang="en-US" altLang="pt-BR"/>
              <a:t>3. Convencerá o mundo do Juízo.</a:t>
            </a:r>
            <a:endParaRPr lang="pt-BR" altLang="pt-BR"/>
          </a:p>
          <a:p>
            <a:pPr algn="just"/>
            <a:r>
              <a:rPr lang="en-US" altLang="pt-BR"/>
              <a:t>Sem o Espírito Santo não teremos consciência de que haverá um dia de acerto de contas para salvação e perdição eternas.</a:t>
            </a:r>
            <a:endParaRPr lang="pt-BR" altLang="pt-BR"/>
          </a:p>
          <a:p>
            <a:pPr algn="just"/>
            <a:r>
              <a:rPr lang="en-US" altLang="pt-BR"/>
              <a:t>O Espírito Santo é o representante da divindade desde que Jesus voltou para o Céu. Ele está aqui intercedendo por nossa salvação e nos mostrando o caminho que devemos seguir.</a:t>
            </a:r>
            <a:endParaRPr lang="pt-BR" altLang="pt-BR"/>
          </a:p>
          <a:p>
            <a:pPr algn="just"/>
            <a:r>
              <a:rPr lang="en-US" altLang="pt-BR" b="1"/>
              <a:t>III. Guiar em TODA a Verdade </a:t>
            </a:r>
            <a:endParaRPr lang="pt-BR" altLang="pt-BR" b="1"/>
          </a:p>
          <a:p>
            <a:pPr algn="just"/>
            <a:r>
              <a:rPr lang="en-US" altLang="pt-BR"/>
              <a:t>O que Jesus quis dizer quando mencionou aos discípulos que eles seriam guiados pelo Espírito Santo a TODA verdade? O que Jesus estava querendo dizer é que tudo precisa ser seguido, a entrega tem que ser total. Esta é toda a verdade que a Bíblia apresenta:</a:t>
            </a:r>
            <a:endParaRPr lang="pt-BR" altLang="pt-BR"/>
          </a:p>
          <a:p>
            <a:pPr algn="just"/>
            <a:r>
              <a:rPr lang="en-US" altLang="pt-BR" b="1" i="1"/>
              <a:t>1. DEUS é a Verdade - Jeremias 10:10.</a:t>
            </a:r>
            <a:endParaRPr lang="pt-BR" altLang="pt-BR" b="1" i="1"/>
          </a:p>
          <a:p>
            <a:pPr algn="just"/>
            <a:r>
              <a:rPr lang="en-US" altLang="pt-BR"/>
              <a:t>	• Só Deus é Amor. I João 4:8</a:t>
            </a:r>
            <a:endParaRPr lang="pt-BR" altLang="pt-BR"/>
          </a:p>
          <a:p>
            <a:pPr algn="just"/>
            <a:r>
              <a:rPr lang="en-US" altLang="pt-BR"/>
              <a:t>	• Só Ele merece ser adorado. Lucas 4:8</a:t>
            </a:r>
            <a:endParaRPr lang="pt-BR" altLang="pt-BR"/>
          </a:p>
          <a:p>
            <a:pPr algn="just"/>
            <a:r>
              <a:rPr lang="en-US" altLang="pt-BR"/>
              <a:t>	• Só Ele pode perdoar pecados. Marcos 2:7</a:t>
            </a:r>
            <a:endParaRPr lang="pt-BR" altLang="pt-BR"/>
          </a:p>
          <a:p>
            <a:pPr algn="just"/>
            <a:r>
              <a:rPr lang="en-US" altLang="pt-BR" b="1" i="1"/>
              <a:t>2. JESUS é a Verdade - João 14:6.</a:t>
            </a:r>
            <a:endParaRPr lang="pt-BR" altLang="pt-BR" b="1" i="1"/>
          </a:p>
          <a:p>
            <a:pPr algn="just"/>
            <a:r>
              <a:rPr lang="en-US" altLang="pt-BR"/>
              <a:t>	• É nosso mediador. I Timóteo 2:5</a:t>
            </a:r>
            <a:endParaRPr lang="pt-BR" altLang="pt-BR"/>
          </a:p>
          <a:p>
            <a:pPr algn="just"/>
            <a:r>
              <a:rPr lang="en-US" altLang="pt-BR"/>
              <a:t>	• É nosso advogado. I João 2:1</a:t>
            </a:r>
            <a:endParaRPr lang="pt-BR" altLang="pt-BR"/>
          </a:p>
          <a:p>
            <a:pPr algn="just"/>
            <a:r>
              <a:rPr lang="en-US" altLang="pt-BR"/>
              <a:t>	• É nosso salvador. II Timóteo 1:10 </a:t>
            </a:r>
            <a:endParaRPr lang="pt-BR" altLang="pt-BR"/>
          </a:p>
          <a:p>
            <a:pPr algn="just"/>
            <a:r>
              <a:rPr lang="en-US" altLang="pt-BR" b="1" i="1"/>
              <a:t>3. O ESPÍRITO SANTO - I João 5:6, 7</a:t>
            </a:r>
            <a:endParaRPr lang="pt-BR" altLang="pt-BR" b="1" i="1"/>
          </a:p>
          <a:p>
            <a:pPr algn="just"/>
            <a:r>
              <a:rPr lang="en-US" altLang="pt-BR"/>
              <a:t>	• Convence do pecado. João 16:7, 8  </a:t>
            </a:r>
            <a:endParaRPr lang="pt-BR" altLang="pt-BR"/>
          </a:p>
          <a:p>
            <a:pPr algn="just"/>
            <a:r>
              <a:rPr lang="en-US" altLang="pt-BR" b="1" i="1"/>
              <a:t>4. BÍBLIA - João 17:17</a:t>
            </a:r>
            <a:endParaRPr lang="pt-BR" altLang="pt-BR" b="1" i="1"/>
          </a:p>
          <a:p>
            <a:pPr algn="just"/>
            <a:r>
              <a:rPr lang="en-US" altLang="pt-BR"/>
              <a:t>	• Ilumina. Salmo 119:105</a:t>
            </a:r>
            <a:endParaRPr lang="pt-BR" altLang="pt-BR"/>
          </a:p>
          <a:p>
            <a:pPr algn="just"/>
            <a:r>
              <a:rPr lang="en-US" altLang="pt-BR"/>
              <a:t>	• Santifica. João 17:17</a:t>
            </a:r>
            <a:endParaRPr lang="pt-BR" altLang="pt-BR"/>
          </a:p>
          <a:p>
            <a:pPr algn="just"/>
            <a:r>
              <a:rPr lang="en-US" altLang="pt-BR" b="1" i="1"/>
              <a:t>5. OS MANDAMENTOS - Salmo 119:151</a:t>
            </a:r>
            <a:endParaRPr lang="pt-BR" altLang="pt-BR" b="1" i="1"/>
          </a:p>
          <a:p>
            <a:pPr algn="just"/>
            <a:r>
              <a:rPr lang="en-US" altLang="pt-BR"/>
              <a:t>	• Amor a Deus. Mateus 22:37; Deuteronômio 6:5</a:t>
            </a:r>
            <a:endParaRPr lang="pt-BR" altLang="pt-BR"/>
          </a:p>
          <a:p>
            <a:pPr algn="just"/>
            <a:r>
              <a:rPr lang="en-US" altLang="pt-BR"/>
              <a:t>	• Amor ao próximo. Mateus 22:39; Levíticos 19:18</a:t>
            </a:r>
            <a:endParaRPr lang="pt-BR" altLang="pt-BR"/>
          </a:p>
          <a:p>
            <a:pPr algn="just"/>
            <a:r>
              <a:rPr lang="en-US" altLang="pt-BR"/>
              <a:t>Pense um pouco neste momento: Você esta seguindo toda a verdade? Não? Então o que está faltando?</a:t>
            </a:r>
            <a:endParaRPr lang="pt-BR" altLang="pt-BR"/>
          </a:p>
          <a:p>
            <a:pPr algn="just"/>
            <a:r>
              <a:rPr lang="en-US" altLang="pt-BR"/>
              <a:t>A Palavra de Deus nos diz: “E conhecereis a verdade e a verdade vos libertará.” João 8:32. Isto significa dizer que hoje você pode ter a libertação, hoje você pode começar uma nova vida. Hoje tudo pode mudar se você se decidir pela verdade e permitir que o Espírito Santo o guie em toda a verdade.</a:t>
            </a:r>
            <a:endParaRPr lang="pt-BR" altLang="pt-BR"/>
          </a:p>
          <a:p>
            <a:pPr algn="just"/>
            <a:r>
              <a:rPr lang="en-US" altLang="pt-BR" b="1"/>
              <a:t>IV. A libertação</a:t>
            </a:r>
            <a:endParaRPr lang="pt-BR" altLang="pt-BR"/>
          </a:p>
          <a:p>
            <a:pPr algn="just"/>
            <a:r>
              <a:rPr lang="en-US" altLang="pt-BR"/>
              <a:t>Um dos mais terríveis efeitos do pecado foi a separação entre o ser humano e Deus. </a:t>
            </a:r>
            <a:endParaRPr lang="pt-BR" altLang="pt-BR"/>
          </a:p>
          <a:p>
            <a:pPr algn="just"/>
            <a:r>
              <a:rPr lang="en-US" altLang="pt-BR"/>
              <a:t>“Mas as vossas iniqüidades fazem separação entre vós e o vosso Deus; e os vossos pecados encobrem Seu rosto de vós, para que vos não ouça”. Isaías 59:2. </a:t>
            </a:r>
            <a:endParaRPr lang="pt-BR" altLang="pt-BR"/>
          </a:p>
          <a:p>
            <a:pPr algn="just"/>
            <a:r>
              <a:rPr lang="en-US" altLang="pt-BR"/>
              <a:t>Isto levou o homem a se tornar um escravo do pecado, sob a influência do inimigo.</a:t>
            </a:r>
            <a:endParaRPr lang="pt-BR" altLang="pt-BR"/>
          </a:p>
          <a:p>
            <a:pPr algn="just"/>
            <a:r>
              <a:rPr lang="en-US" altLang="pt-BR"/>
              <a:t>A maior busca de todas as pessoas é a libertação do pecado e de todos os seus efeitos... A libertação do mal, do sofrimento, das doenças, da injustiça, do medo e do pecado.</a:t>
            </a:r>
            <a:endParaRPr lang="pt-BR" altLang="pt-BR"/>
          </a:p>
          <a:p>
            <a:pPr algn="just"/>
            <a:r>
              <a:rPr lang="en-US" altLang="pt-BR"/>
              <a:t>Algumas igrejas modernas estão prometendo libertação através do ato de ofertas, desafios, campanhas, exorcismo e um estilo de culto voltado para shows (o mover do Espírito) e danças com ritmos mundanos.  </a:t>
            </a:r>
            <a:endParaRPr lang="pt-BR" altLang="pt-BR"/>
          </a:p>
          <a:p>
            <a:pPr algn="just"/>
            <a:r>
              <a:rPr lang="en-US" altLang="pt-BR"/>
              <a:t>“A verdadeira libertação consiste em conhecer a verdade”.</a:t>
            </a:r>
            <a:endParaRPr lang="pt-BR" altLang="pt-BR"/>
          </a:p>
          <a:p>
            <a:pPr algn="just"/>
            <a:r>
              <a:rPr lang="en-US" altLang="pt-BR"/>
              <a:t>Você só encontrará libertação se aceitar toda a verdade e se firmar nela. Isso significa entregar o coração a Jesus e permitir que Ele guie a sua vida.</a:t>
            </a:r>
            <a:endParaRPr lang="pt-BR" altLang="pt-BR"/>
          </a:p>
          <a:p>
            <a:pPr algn="just"/>
            <a:r>
              <a:rPr lang="en-US" altLang="pt-BR"/>
              <a:t>Há alguém que conheceu tudo, toda a verdade e não foi liberto?</a:t>
            </a:r>
            <a:endParaRPr lang="pt-BR" altLang="pt-BR"/>
          </a:p>
          <a:p>
            <a:pPr algn="just"/>
            <a:r>
              <a:rPr lang="en-US" altLang="pt-BR"/>
              <a:t>Sim, foi Satanás, o Diabo. João 8:44. </a:t>
            </a:r>
            <a:endParaRPr lang="pt-BR" altLang="pt-BR"/>
          </a:p>
          <a:p>
            <a:pPr algn="just"/>
            <a:r>
              <a:rPr lang="en-US" altLang="pt-BR"/>
              <a:t>Será que Satanás conheceu mesmo “Toda a Verdade”? </a:t>
            </a:r>
            <a:endParaRPr lang="pt-BR" altLang="pt-BR"/>
          </a:p>
          <a:p>
            <a:pPr algn="just"/>
            <a:r>
              <a:rPr lang="en-US" altLang="pt-BR"/>
              <a:t>•  Ele conheceu a Deus, Jesus e o Espírito Santo porque morou lá no Céu. </a:t>
            </a:r>
            <a:endParaRPr lang="pt-BR" altLang="pt-BR"/>
          </a:p>
          <a:p>
            <a:pPr algn="just"/>
            <a:r>
              <a:rPr lang="en-US" altLang="pt-BR"/>
              <a:t>•  Ele também conhece a Bíblia, a Palavra de Deus. Por incrível que pareça, mas ele conhece. </a:t>
            </a:r>
            <a:endParaRPr lang="pt-BR" altLang="pt-BR"/>
          </a:p>
          <a:p>
            <a:pPr algn="just"/>
            <a:r>
              <a:rPr lang="en-US" altLang="pt-BR"/>
              <a:t>•  Ele conhece também os 10 mandamentos.   </a:t>
            </a:r>
            <a:endParaRPr lang="pt-BR" altLang="pt-BR"/>
          </a:p>
          <a:p>
            <a:pPr algn="just"/>
            <a:r>
              <a:rPr lang="en-US" altLang="pt-BR"/>
              <a:t>Então concluímos que o inimigo conhece “toda a verdade”</a:t>
            </a:r>
            <a:endParaRPr lang="pt-BR" altLang="pt-BR"/>
          </a:p>
          <a:p>
            <a:pPr algn="just"/>
            <a:r>
              <a:rPr lang="en-US" altLang="pt-BR"/>
              <a:t>Se ele conhece toda a verdade, por que ele é Diabo? </a:t>
            </a:r>
            <a:endParaRPr lang="pt-BR" altLang="pt-BR"/>
          </a:p>
          <a:p>
            <a:pPr algn="just"/>
            <a:r>
              <a:rPr lang="en-US" altLang="pt-BR"/>
              <a:t>Por que não é convertido? </a:t>
            </a:r>
            <a:endParaRPr lang="pt-BR" altLang="pt-BR"/>
          </a:p>
          <a:p>
            <a:pPr algn="just"/>
            <a:r>
              <a:rPr lang="en-US" altLang="pt-BR"/>
              <a:t>Por que não é batizado e liberto, como disse Jesus? </a:t>
            </a:r>
            <a:endParaRPr lang="pt-BR" altLang="pt-BR"/>
          </a:p>
          <a:p>
            <a:pPr algn="just"/>
            <a:r>
              <a:rPr lang="en-US" altLang="pt-BR"/>
              <a:t>Por que alguém que conheceu toda a verdade, tornou-se o maior e pior inimigo da verdade?</a:t>
            </a:r>
            <a:endParaRPr lang="pt-BR" altLang="pt-BR"/>
          </a:p>
          <a:p>
            <a:pPr algn="just"/>
            <a:r>
              <a:rPr lang="en-US" altLang="pt-BR"/>
              <a:t>A Bíblia nos diz: “Porque jamais se firmou na verdade”. João 8:44</a:t>
            </a:r>
            <a:endParaRPr lang="pt-BR" altLang="pt-BR"/>
          </a:p>
          <a:p>
            <a:pPr algn="just"/>
            <a:r>
              <a:rPr lang="en-US" altLang="pt-BR"/>
              <a:t>Então concluimos que a libertação só vai acontecer quando você se firmar na verdade. Não basta achar tudo certo, tudo muito bom, é preciso tomar uma decisão em relação à verade.</a:t>
            </a:r>
            <a:endParaRPr lang="pt-BR" altLang="pt-BR"/>
          </a:p>
          <a:p>
            <a:pPr algn="just"/>
            <a:r>
              <a:rPr lang="en-US" altLang="pt-BR"/>
              <a:t>Saiba que uma libertação que não venha da verdade é uma falsa libertação. Saiba também que há dois tipos de conhecimento, um é o conhecimento teórico, o outro é o conhecimento prático, que é experimentar, e assim conhecer. Sem a prática da verdade você nunca vai se firmar na verdade e, portanto, nunca será liberto do pecado. </a:t>
            </a:r>
            <a:endParaRPr lang="pt-BR" altLang="pt-BR"/>
          </a:p>
          <a:p>
            <a:pPr algn="just"/>
            <a:r>
              <a:rPr lang="en-US" altLang="pt-BR" b="1"/>
              <a:t>V. Apelo</a:t>
            </a:r>
            <a:endParaRPr lang="pt-BR" altLang="pt-BR" b="1"/>
          </a:p>
          <a:p>
            <a:pPr algn="just"/>
            <a:r>
              <a:rPr lang="en-US" altLang="pt-BR"/>
              <a:t>Concluimos que Deus sempre está disposto a nos salvar. Jesus falou para os discípulos que o Espírito Santo estaria com eles.</a:t>
            </a:r>
            <a:endParaRPr lang="pt-BR" altLang="pt-BR"/>
          </a:p>
          <a:p>
            <a:pPr algn="just"/>
            <a:r>
              <a:rPr lang="en-US" altLang="pt-BR"/>
              <a:t>Esta semana pode ser decisiva na sua vida também. O Espírito Santo também está a sua disposição como estava com os discípulos.</a:t>
            </a:r>
            <a:endParaRPr lang="pt-BR" altLang="pt-BR"/>
          </a:p>
          <a:p>
            <a:pPr algn="just"/>
            <a:r>
              <a:rPr lang="en-US" altLang="pt-BR"/>
              <a:t>Hoje é um dia de decisão, é um dia de entragar a vida a Cristo e decidir ser guiado pelo Espírito Santo a toda a verdade.</a:t>
            </a:r>
            <a:endParaRPr lang="pt-BR" altLang="pt-BR"/>
          </a:p>
          <a:p>
            <a:pPr algn="just"/>
            <a:r>
              <a:rPr lang="en-US" altLang="pt-BR"/>
              <a:t>Não espere mais, talvez você já esteja estudando a Bíblia há algum tempo, conhece toda a verdade, mas ainda não teve coragem de decidir. Deus o está chamando para decidir hoje.</a:t>
            </a:r>
            <a:endParaRPr lang="pt-BR" altLang="pt-BR"/>
          </a:p>
          <a:p>
            <a:pPr algn="just"/>
            <a:r>
              <a:rPr lang="en-US" altLang="pt-BR"/>
              <a:t>Ouça a voz do Espírito Santo e tome sua decisão. Não espere mais. Permita que a verdade o liberte agora.</a:t>
            </a:r>
            <a:endParaRPr lang="pt-BR" altLang="pt-BR"/>
          </a:p>
          <a:p>
            <a:pPr algn="just"/>
            <a:r>
              <a:rPr lang="en-US" altLang="pt-BR"/>
              <a:t>Hoje queremos fazer uma oração especial por todos que querem ser libertos do pecado. Uma oração especial por todos que querem ser guiados pelo Espírito Santo para a salvação.</a:t>
            </a:r>
            <a:endParaRPr lang="pt-BR" altLang="pt-BR"/>
          </a:p>
          <a:p>
            <a:pPr algn="just"/>
            <a:r>
              <a:rPr lang="en-US" altLang="pt-BR" i="1"/>
              <a:t>Levante sua mão se você queser receber esta oração. Venha aqui à frente para ficarmos bem juntos e orarmos.</a:t>
            </a:r>
            <a:endParaRPr lang="pt-BR" altLang="pt-BR"/>
          </a:p>
          <a:p>
            <a:pPr algn="just"/>
            <a:r>
              <a:rPr lang="pt-BR" altLang="pt-BR"/>
              <a:t>Que Deus abençoe sua decisão e que o Espírito Santo o ajude a permanecer firme na verdade.</a:t>
            </a:r>
          </a:p>
          <a:p>
            <a:pPr algn="just"/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3AA5C935-68A0-43DF-8A27-C45C6BCB1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4CF66E-A3E9-48E3-A8ED-2D23377F2171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53617604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3712604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9075" y="365125"/>
            <a:ext cx="1979613" cy="63039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88025" cy="63039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68822983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8650" y="365125"/>
            <a:ext cx="7920038" cy="6303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43395875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12922459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70061057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4763" y="620713"/>
            <a:ext cx="3560762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87925" y="620713"/>
            <a:ext cx="3560763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21482644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48617647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9569740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192806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04646578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35484772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EF6A7A59-1B47-4C2E-86E8-0FAB0E29A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620713"/>
            <a:ext cx="7273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Wallacy\UCB\SSanta_2006\CDROM\05%20Quero%20Entregar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apa">
            <a:extLst>
              <a:ext uri="{FF2B5EF4-FFF2-40B4-BE49-F238E27FC236}">
                <a16:creationId xmlns:a16="http://schemas.microsoft.com/office/drawing/2014/main" id="{C3DF962D-D130-4B3A-9CC8-ACE4F929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9">
            <a:extLst>
              <a:ext uri="{FF2B5EF4-FFF2-40B4-BE49-F238E27FC236}">
                <a16:creationId xmlns:a16="http://schemas.microsoft.com/office/drawing/2014/main" id="{69EBB2D6-51B7-4E4C-9D53-9E90CDEB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65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7B9EFE2F-A888-407F-BAD2-F5C8762F4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</a:pPr>
            <a:r>
              <a:rPr lang="en-US" altLang="pt-BR"/>
              <a:t>Você esta seguindo toda a verdade? Não? Então o que está faltando?</a:t>
            </a:r>
            <a:endParaRPr lang="pt-BR" altLang="pt-BR"/>
          </a:p>
          <a:p>
            <a:pPr marL="1168400" lvl="1" indent="-711200" eaLnBrk="1" hangingPunct="1">
              <a:lnSpc>
                <a:spcPct val="180000"/>
              </a:lnSpc>
            </a:pPr>
            <a:r>
              <a:rPr lang="pt-BR" altLang="pt-BR"/>
              <a:t>A Palavra de Deus nos diz:</a:t>
            </a:r>
          </a:p>
          <a:p>
            <a:pPr marL="1524000" lvl="2" indent="-609600" eaLnBrk="1" hangingPunct="1">
              <a:lnSpc>
                <a:spcPct val="180000"/>
              </a:lnSpc>
            </a:pPr>
            <a:r>
              <a:rPr lang="pt-BR" altLang="pt-BR"/>
              <a:t>“E conhecereis a verdade e a verdade vos libertará.” João 8:32.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9C04FE9-360F-4C64-9B87-297C207B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897687" cy="6048375"/>
          </a:xfrm>
        </p:spPr>
        <p:txBody>
          <a:bodyPr/>
          <a:lstStyle/>
          <a:p>
            <a:pPr marL="762000" indent="-762000" eaLnBrk="1" hangingPunct="1">
              <a:lnSpc>
                <a:spcPct val="150000"/>
              </a:lnSpc>
              <a:buFontTx/>
              <a:buAutoNum type="romanUcPeriod" startAt="4"/>
            </a:pPr>
            <a:r>
              <a:rPr lang="pt-BR" altLang="pt-BR"/>
              <a:t>A libertação</a:t>
            </a:r>
          </a:p>
          <a:p>
            <a:pPr marL="1168400" lvl="1" indent="-711200" eaLnBrk="1" hangingPunct="1">
              <a:lnSpc>
                <a:spcPct val="150000"/>
              </a:lnSpc>
            </a:pPr>
            <a:r>
              <a:rPr lang="en-US" altLang="pt-BR"/>
              <a:t>Um dos mais terríveis efeitos do pecado foi a separação entre o ser humano e Deus. </a:t>
            </a:r>
            <a:endParaRPr lang="pt-BR" altLang="pt-BR"/>
          </a:p>
          <a:p>
            <a:pPr marL="1524000" lvl="2" indent="-609600" eaLnBrk="1" hangingPunct="1">
              <a:lnSpc>
                <a:spcPct val="150000"/>
              </a:lnSpc>
            </a:pPr>
            <a:r>
              <a:rPr lang="pt-BR" altLang="pt-BR"/>
              <a:t>“Mas as vossas iniqüidades fazem separação entre vós e o vosso Deus; e os vossos pecados encobrem Seu rosto de vós, para que vos não ouça”. Isaías 59:2.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10">
            <a:extLst>
              <a:ext uri="{FF2B5EF4-FFF2-40B4-BE49-F238E27FC236}">
                <a16:creationId xmlns:a16="http://schemas.microsoft.com/office/drawing/2014/main" id="{D57A1DB5-6325-4419-97B9-EA6CBFCF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0"/>
            <a:ext cx="3910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60848A0B-2908-4E23-8DFD-E1C72BFEF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4578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</a:pPr>
            <a:r>
              <a:rPr lang="en-US" altLang="pt-BR"/>
              <a:t>“A verdadeira libertação consiste em conhecer a verdade”.</a:t>
            </a:r>
            <a:endParaRPr lang="pt-BR" altLang="pt-BR"/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Você só encontrará libertação se aceitar toda a verdade e se firmar nela. Isso significa entregar o coração a Jesus e permitir que Ele guie a sua vida.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11">
            <a:extLst>
              <a:ext uri="{FF2B5EF4-FFF2-40B4-BE49-F238E27FC236}">
                <a16:creationId xmlns:a16="http://schemas.microsoft.com/office/drawing/2014/main" id="{F3326A00-C96A-42F9-BA77-00EB04FD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0"/>
            <a:ext cx="417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B7120540-5681-4787-BCD4-D50D4D096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84800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20000"/>
              </a:lnSpc>
            </a:pPr>
            <a:r>
              <a:rPr lang="en-US" altLang="pt-BR"/>
              <a:t>Há alguém que conheceu tudo, toda a verdade e não foi liberto?</a:t>
            </a:r>
            <a:endParaRPr lang="pt-BR" altLang="pt-BR"/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Sim, foi Satanás, o Diabo. João 8:44.</a:t>
            </a:r>
          </a:p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/>
              <a:t>Se ele conhece toda a verdade, por que ele é Diabo?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A Bíblia nos diz: “Porque jamais se firmou na verdade”. João 8:44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12">
            <a:extLst>
              <a:ext uri="{FF2B5EF4-FFF2-40B4-BE49-F238E27FC236}">
                <a16:creationId xmlns:a16="http://schemas.microsoft.com/office/drawing/2014/main" id="{2721BBFA-2A84-491E-8960-AF66D0C2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D528F79F-97CD-401A-8942-8CB8248CA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8976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/>
              <a:t>Sem a prática da verdade você nunca vai se firmar na verdade e, portanto, nunca será liberto do pecado.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3">
            <a:extLst>
              <a:ext uri="{FF2B5EF4-FFF2-40B4-BE49-F238E27FC236}">
                <a16:creationId xmlns:a16="http://schemas.microsoft.com/office/drawing/2014/main" id="{BEF0AEDB-CF39-4DC1-81BE-A437A5E0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D0B4D4CA-73E1-4D5A-9745-DB627A6B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953000" cy="6048375"/>
          </a:xfrm>
        </p:spPr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 startAt="5"/>
            </a:pPr>
            <a:r>
              <a:rPr lang="pt-BR" altLang="pt-BR"/>
              <a:t>Conclusão</a:t>
            </a:r>
          </a:p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Hoje é um dia de decisão, é um dia de entregar a vida a Cristo e decidir ser guiado pelo Espírito Santo a toda a verdade.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14">
            <a:extLst>
              <a:ext uri="{FF2B5EF4-FFF2-40B4-BE49-F238E27FC236}">
                <a16:creationId xmlns:a16="http://schemas.microsoft.com/office/drawing/2014/main" id="{6E384C80-580E-4F82-A729-3FB4A7F8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0"/>
            <a:ext cx="526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28B5A404-9AFF-4011-9737-7BFD6DDB1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8815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</a:pPr>
            <a:r>
              <a:rPr lang="en-US" altLang="pt-BR"/>
              <a:t>Deus o está chamando para decidir hoje.</a:t>
            </a:r>
            <a:endParaRPr lang="pt-BR" altLang="pt-BR"/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Ouça a voz do Espírito Santo e tome sua decisão. Não espere mais. Permita que a verdade o liberte agora.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05 Quero Entregar.wmv">
            <a:hlinkClick r:id="" action="ppaction://media"/>
            <a:extLst>
              <a:ext uri="{FF2B5EF4-FFF2-40B4-BE49-F238E27FC236}">
                <a16:creationId xmlns:a16="http://schemas.microsoft.com/office/drawing/2014/main" id="{EFD5189C-6074-415D-A557-2E7B5E70A86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23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9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51033DAB-3958-405B-BB36-57035A0FE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84800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/>
            </a:pPr>
            <a:r>
              <a:rPr lang="pt-BR" altLang="pt-BR"/>
              <a:t>Introdução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Na quinta feira à noite, durante a semana da paixão, Cristo falou com os seus discípulos sobre a vinda do Espírito Santo que viria para conduzir os discípulos em toda a verdade.</a:t>
            </a:r>
          </a:p>
        </p:txBody>
      </p:sp>
      <p:pic>
        <p:nvPicPr>
          <p:cNvPr id="5123" name="Picture 8" descr="01">
            <a:extLst>
              <a:ext uri="{FF2B5EF4-FFF2-40B4-BE49-F238E27FC236}">
                <a16:creationId xmlns:a16="http://schemas.microsoft.com/office/drawing/2014/main" id="{D1E360B4-80F0-407E-A1E6-26C02E6D1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0"/>
            <a:ext cx="3730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2">
            <a:extLst>
              <a:ext uri="{FF2B5EF4-FFF2-40B4-BE49-F238E27FC236}">
                <a16:creationId xmlns:a16="http://schemas.microsoft.com/office/drawing/2014/main" id="{7F8769E7-4736-4E96-A3FB-13E0D603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0"/>
            <a:ext cx="4024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85BAADCB-D901-4AC7-8BE7-C139C3144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84800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</a:pPr>
            <a:r>
              <a:rPr lang="pt-BR" altLang="pt-BR"/>
              <a:t>Hoje o Espírito Santo continua conosco, nos ajudando a caminhar por toda a verdade. O desafio de hoje é: Você está permitindo que o Espírito Santo guie a sua vida em toda a verdade?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03">
            <a:extLst>
              <a:ext uri="{FF2B5EF4-FFF2-40B4-BE49-F238E27FC236}">
                <a16:creationId xmlns:a16="http://schemas.microsoft.com/office/drawing/2014/main" id="{68FB1A94-F676-40CA-905E-9B83426F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0"/>
            <a:ext cx="647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D1616D24-CFE4-41AF-8798-EA26D4545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762000" indent="-762000" eaLnBrk="1" hangingPunct="1">
              <a:lnSpc>
                <a:spcPct val="190000"/>
              </a:lnSpc>
              <a:buFontTx/>
              <a:buAutoNum type="romanUcPeriod" startAt="2"/>
            </a:pPr>
            <a:r>
              <a:rPr lang="pt-BR" altLang="pt-BR"/>
              <a:t>O Consolador. João 16:7-14 </a:t>
            </a:r>
          </a:p>
          <a:p>
            <a:pPr marL="1168400" lvl="1" indent="-711200" eaLnBrk="1" hangingPunct="1">
              <a:lnSpc>
                <a:spcPct val="190000"/>
              </a:lnSpc>
              <a:buFontTx/>
              <a:buAutoNum type="arabicPeriod"/>
            </a:pPr>
            <a:r>
              <a:rPr lang="en-US" altLang="pt-BR"/>
              <a:t>Convencerá o mundo do pecado.</a:t>
            </a:r>
            <a:endParaRPr lang="pt-BR" altLang="pt-BR"/>
          </a:p>
          <a:p>
            <a:pPr marL="1524000" lvl="2" indent="-609600" eaLnBrk="1" hangingPunct="1">
              <a:lnSpc>
                <a:spcPct val="190000"/>
              </a:lnSpc>
            </a:pPr>
            <a:r>
              <a:rPr lang="pt-BR" altLang="pt-BR"/>
              <a:t>Sem o Espírito Santo trabalhando em nossa mente não perceberemos os malefícios do pecado.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04">
            <a:extLst>
              <a:ext uri="{FF2B5EF4-FFF2-40B4-BE49-F238E27FC236}">
                <a16:creationId xmlns:a16="http://schemas.microsoft.com/office/drawing/2014/main" id="{AA94E0B3-1CAD-4FB5-A7C6-9F224D46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0"/>
            <a:ext cx="5954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DB470290-3244-48FF-8161-8AC3DEBA9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133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200000"/>
              </a:lnSpc>
              <a:buFontTx/>
              <a:buAutoNum type="arabicPeriod" startAt="2"/>
            </a:pPr>
            <a:r>
              <a:rPr lang="pt-BR" altLang="pt-BR"/>
              <a:t>Convencerá o mundo da Justiça.</a:t>
            </a:r>
          </a:p>
          <a:p>
            <a:pPr marL="1524000" lvl="2" indent="-609600" eaLnBrk="1" hangingPunct="1">
              <a:lnSpc>
                <a:spcPct val="200000"/>
              </a:lnSpc>
              <a:buFontTx/>
              <a:buChar char="–"/>
            </a:pPr>
            <a:r>
              <a:rPr lang="pt-BR" altLang="pt-BR"/>
              <a:t>Sem o Espírito Santo trabalhando na nossa mente não poderemos receber a Cristo, o Senhor, Justiça nossa.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5">
            <a:extLst>
              <a:ext uri="{FF2B5EF4-FFF2-40B4-BE49-F238E27FC236}">
                <a16:creationId xmlns:a16="http://schemas.microsoft.com/office/drawing/2014/main" id="{97B40065-CC72-4635-8182-EFFEB98A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-1588"/>
            <a:ext cx="608488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5A31EA6F-887B-40A0-A7C8-A2D992E6A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48815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pt-BR"/>
              <a:t>Convencerá o mundo do Juízo.</a:t>
            </a:r>
          </a:p>
          <a:p>
            <a:pPr marL="1524000" lvl="2" indent="-609600" eaLnBrk="1" hangingPunct="1">
              <a:lnSpc>
                <a:spcPct val="160000"/>
              </a:lnSpc>
              <a:buFontTx/>
              <a:buChar char="–"/>
            </a:pPr>
            <a:r>
              <a:rPr lang="pt-BR" altLang="pt-BR"/>
              <a:t>Sem o Espírito Santo não teremos consciência de que haverá um dia de acerto de contas para salvação e perdição eternas.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06">
            <a:extLst>
              <a:ext uri="{FF2B5EF4-FFF2-40B4-BE49-F238E27FC236}">
                <a16:creationId xmlns:a16="http://schemas.microsoft.com/office/drawing/2014/main" id="{0511EF76-7DCD-4882-B5A8-DC8BB43B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7451725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42EF6B2F-A543-4EE6-9D0C-37EBAA471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384800" cy="6048375"/>
          </a:xfrm>
        </p:spPr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 startAt="3"/>
            </a:pPr>
            <a:r>
              <a:rPr lang="pt-BR" altLang="pt-BR"/>
              <a:t>Guiar em TODA a Verdade</a:t>
            </a:r>
          </a:p>
          <a:p>
            <a:pPr marL="1168400" lvl="1" indent="-7112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pt-BR"/>
              <a:t> DEUS é a Verdade - Jeremias 10:10.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en-US" altLang="pt-BR"/>
              <a:t>Só Deus é Amor. I João 4:8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en-US" altLang="pt-BR"/>
              <a:t>Só Ele merece ser adorado. Lucas 4:8</a:t>
            </a:r>
            <a:endParaRPr lang="pt-BR" altLang="pt-BR"/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Só Ele pode perdoar pecados. Marcos 2:7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6BB1F5E-CDB0-4AD2-9636-C4A503034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0260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70000"/>
              </a:lnSpc>
              <a:buFontTx/>
              <a:buAutoNum type="arabicPeriod" startAt="2"/>
            </a:pPr>
            <a:r>
              <a:rPr lang="pt-BR" altLang="pt-BR"/>
              <a:t>JESUS é a Verdade - João 14:6.</a:t>
            </a:r>
          </a:p>
          <a:p>
            <a:pPr marL="1524000" lvl="2" indent="-609600" eaLnBrk="1" hangingPunct="1">
              <a:lnSpc>
                <a:spcPct val="170000"/>
              </a:lnSpc>
            </a:pPr>
            <a:r>
              <a:rPr lang="en-US" altLang="pt-BR"/>
              <a:t>É nosso mediador. I Timóteo 2:5</a:t>
            </a:r>
          </a:p>
          <a:p>
            <a:pPr marL="1524000" lvl="2" indent="-609600" eaLnBrk="1" hangingPunct="1">
              <a:lnSpc>
                <a:spcPct val="170000"/>
              </a:lnSpc>
            </a:pPr>
            <a:r>
              <a:rPr lang="en-US" altLang="pt-BR"/>
              <a:t>É nosso advogado. I João 2:1</a:t>
            </a:r>
            <a:endParaRPr lang="pt-BR" altLang="pt-BR"/>
          </a:p>
          <a:p>
            <a:pPr marL="1524000" lvl="2" indent="-609600" eaLnBrk="1" hangingPunct="1">
              <a:lnSpc>
                <a:spcPct val="170000"/>
              </a:lnSpc>
            </a:pPr>
            <a:r>
              <a:rPr lang="pt-BR" altLang="pt-BR"/>
              <a:t>É nosso salvador. II Timóteo 1:10 </a:t>
            </a:r>
          </a:p>
        </p:txBody>
      </p:sp>
      <p:pic>
        <p:nvPicPr>
          <p:cNvPr id="12291" name="Picture 8" descr="07">
            <a:extLst>
              <a:ext uri="{FF2B5EF4-FFF2-40B4-BE49-F238E27FC236}">
                <a16:creationId xmlns:a16="http://schemas.microsoft.com/office/drawing/2014/main" id="{B7248150-CA4B-4E30-91F9-85574790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0"/>
            <a:ext cx="424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8">
            <a:extLst>
              <a:ext uri="{FF2B5EF4-FFF2-40B4-BE49-F238E27FC236}">
                <a16:creationId xmlns:a16="http://schemas.microsoft.com/office/drawing/2014/main" id="{78279020-F261-4F8D-8A7D-0EC3FAFC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0"/>
            <a:ext cx="586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7C3E4674-ED31-4A52-B1C0-081750161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8181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10000"/>
              </a:lnSpc>
              <a:buFontTx/>
              <a:buAutoNum type="arabicPeriod" startAt="3"/>
            </a:pPr>
            <a:r>
              <a:rPr lang="pt-BR" altLang="pt-BR"/>
              <a:t>O ESPÍRITO SANTO - I João 5:6, 7</a:t>
            </a:r>
          </a:p>
          <a:p>
            <a:pPr marL="1524000" lvl="2" indent="-609600" eaLnBrk="1" hangingPunct="1">
              <a:lnSpc>
                <a:spcPct val="110000"/>
              </a:lnSpc>
              <a:buFontTx/>
              <a:buChar char="–"/>
            </a:pPr>
            <a:r>
              <a:rPr lang="pt-BR" altLang="pt-BR"/>
              <a:t>Convence do pecado. João 16:7, 8</a:t>
            </a:r>
          </a:p>
          <a:p>
            <a:pPr marL="1168400" lvl="1" indent="-711200" eaLnBrk="1" hangingPunct="1">
              <a:lnSpc>
                <a:spcPct val="110000"/>
              </a:lnSpc>
              <a:buFontTx/>
              <a:buAutoNum type="arabicPeriod" startAt="3"/>
            </a:pPr>
            <a:r>
              <a:rPr lang="en-US" altLang="pt-BR"/>
              <a:t>BÍBLIA - João 17:17</a:t>
            </a:r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en-US" altLang="pt-BR"/>
              <a:t>Ilumina. Salmo 119:105</a:t>
            </a:r>
            <a:endParaRPr lang="pt-BR" altLang="pt-BR"/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pt-BR" altLang="pt-BR"/>
              <a:t>Santifica. João 17:17 </a:t>
            </a:r>
            <a:endParaRPr lang="en-US" altLang="pt-BR"/>
          </a:p>
          <a:p>
            <a:pPr marL="1168400" lvl="1" indent="-711200" eaLnBrk="1" hangingPunct="1">
              <a:lnSpc>
                <a:spcPct val="110000"/>
              </a:lnSpc>
              <a:buFontTx/>
              <a:buAutoNum type="arabicPeriod" startAt="3"/>
            </a:pPr>
            <a:r>
              <a:rPr lang="pt-BR" altLang="pt-BR"/>
              <a:t>OS MANDAMENTOS - Salmo 119:151</a:t>
            </a:r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en-US" altLang="pt-BR"/>
              <a:t>Amor a Deus. Mateus 22:37; Deuteronômio 6:5</a:t>
            </a:r>
            <a:endParaRPr lang="pt-BR" altLang="pt-BR"/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pt-BR" altLang="pt-BR"/>
              <a:t>Amor ao próximo. Mateus 22:39; Levíticos 19:18 </a:t>
            </a:r>
          </a:p>
        </p:txBody>
      </p:sp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1003</Words>
  <Application>Microsoft Office PowerPoint</Application>
  <PresentationFormat>Apresentação na tela (4:3)</PresentationFormat>
  <Paragraphs>113</Paragraphs>
  <Slides>18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www.4tons.com.br</dc:subject>
  <dc:creator>Pr. MARCELO AUGUSTO DE CARVALHO</dc:creator>
  <cp:keywords>www.4tons.com.br</cp:keywords>
  <cp:lastModifiedBy>Pr. Marcelo Carvalho</cp:lastModifiedBy>
  <cp:revision>146</cp:revision>
  <dcterms:created xsi:type="dcterms:W3CDTF">2006-02-20T12:15:50Z</dcterms:created>
  <dcterms:modified xsi:type="dcterms:W3CDTF">2019-11-26T14:35:00Z</dcterms:modified>
</cp:coreProperties>
</file>